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
  </p:notesMasterIdLst>
  <p:handoutMasterIdLst>
    <p:handoutMasterId r:id="rId27"/>
  </p:handoutMasterIdLst>
  <p:sldIdLst>
    <p:sldId id="639" r:id="rId2"/>
    <p:sldId id="782" r:id="rId3"/>
    <p:sldId id="796" r:id="rId4"/>
    <p:sldId id="768" r:id="rId5"/>
    <p:sldId id="797" r:id="rId6"/>
    <p:sldId id="769" r:id="rId7"/>
    <p:sldId id="798" r:id="rId8"/>
    <p:sldId id="799" r:id="rId9"/>
    <p:sldId id="800" r:id="rId10"/>
    <p:sldId id="801" r:id="rId11"/>
    <p:sldId id="808" r:id="rId12"/>
    <p:sldId id="806" r:id="rId13"/>
    <p:sldId id="807" r:id="rId14"/>
    <p:sldId id="809" r:id="rId15"/>
    <p:sldId id="810" r:id="rId16"/>
    <p:sldId id="813" r:id="rId17"/>
    <p:sldId id="814" r:id="rId18"/>
    <p:sldId id="802" r:id="rId19"/>
    <p:sldId id="803" r:id="rId20"/>
    <p:sldId id="804" r:id="rId21"/>
    <p:sldId id="795" r:id="rId22"/>
    <p:sldId id="812" r:id="rId23"/>
    <p:sldId id="815" r:id="rId24"/>
    <p:sldId id="50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7">
          <p15:clr>
            <a:srgbClr val="A4A3A4"/>
          </p15:clr>
        </p15:guide>
        <p15:guide id="2" pos="300">
          <p15:clr>
            <a:srgbClr val="A4A3A4"/>
          </p15:clr>
        </p15:guide>
        <p15:guide id="3" pos="7504">
          <p15:clr>
            <a:srgbClr val="A4A3A4"/>
          </p15:clr>
        </p15:guide>
        <p15:guide id="4" pos="6792">
          <p15:clr>
            <a:srgbClr val="A4A3A4"/>
          </p15:clr>
        </p15:guide>
        <p15:guide id="5" pos="3720">
          <p15:clr>
            <a:srgbClr val="A4A3A4"/>
          </p15:clr>
        </p15:guide>
        <p15:guide id="6" pos="410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a:srgbClr val="00B0F0"/>
    <a:srgbClr val="749805"/>
    <a:srgbClr val="0097BF"/>
    <a:srgbClr val="BFBFBF"/>
    <a:srgbClr val="0067AC"/>
    <a:srgbClr val="F97500"/>
    <a:srgbClr val="000000"/>
    <a:srgbClr val="9CBC59"/>
    <a:srgbClr val="E3E3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91" autoAdjust="0"/>
    <p:restoredTop sz="96154" autoAdjust="0"/>
  </p:normalViewPr>
  <p:slideViewPr>
    <p:cSldViewPr snapToGrid="0">
      <p:cViewPr varScale="1">
        <p:scale>
          <a:sx n="64" d="100"/>
          <a:sy n="64" d="100"/>
        </p:scale>
        <p:origin x="520" y="52"/>
      </p:cViewPr>
      <p:guideLst>
        <p:guide orient="horz" pos="867"/>
        <p:guide pos="300"/>
        <p:guide pos="7504"/>
        <p:guide pos="6792"/>
        <p:guide pos="3720"/>
        <p:guide pos="4104"/>
      </p:guideLst>
    </p:cSldViewPr>
  </p:slideViewPr>
  <p:notesTextViewPr>
    <p:cViewPr>
      <p:scale>
        <a:sx n="1" d="1"/>
        <a:sy n="1" d="1"/>
      </p:scale>
      <p:origin x="0" y="0"/>
    </p:cViewPr>
  </p:notesTextViewPr>
  <p:sorterViewPr>
    <p:cViewPr>
      <p:scale>
        <a:sx n="66" d="100"/>
        <a:sy n="66" d="100"/>
      </p:scale>
      <p:origin x="0" y="4164"/>
    </p:cViewPr>
  </p:sorterViewPr>
  <p:notesViewPr>
    <p:cSldViewPr snapToGrid="0">
      <p:cViewPr varScale="1">
        <p:scale>
          <a:sx n="53" d="100"/>
          <a:sy n="53" d="100"/>
        </p:scale>
        <p:origin x="-285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4570C6-B259-4B1F-B315-104BDCAE36E6}" type="datetimeFigureOut">
              <a:rPr lang="en-US" smtClean="0"/>
              <a:pPr/>
              <a:t>1/3/2018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69C4413-07C1-4A04-8F6F-30084A993AB9}" type="slidenum">
              <a:rPr lang="en-US" smtClean="0"/>
              <a:pPr/>
              <a:t>‹#›</a:t>
            </a:fld>
            <a:endParaRPr lang="en-US" dirty="0"/>
          </a:p>
        </p:txBody>
      </p:sp>
    </p:spTree>
    <p:extLst>
      <p:ext uri="{BB962C8B-B14F-4D97-AF65-F5344CB8AC3E}">
        <p14:creationId xmlns:p14="http://schemas.microsoft.com/office/powerpoint/2010/main" val="24887858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Thin"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Thin" charset="0"/>
              </a:defRPr>
            </a:lvl1pPr>
          </a:lstStyle>
          <a:p>
            <a:fld id="{FF38B78A-C9A2-F14E-AE24-D8D6BB6A37B0}" type="datetimeFigureOut">
              <a:rPr lang="en-US" smtClean="0"/>
              <a:pPr/>
              <a:t>1/3/2018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Thin"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Thin" charset="0"/>
              </a:defRPr>
            </a:lvl1pPr>
          </a:lstStyle>
          <a:p>
            <a:fld id="{75EB1E8A-2D57-D54F-BCA4-A5627E5F8D2B}" type="slidenum">
              <a:rPr lang="en-US" smtClean="0"/>
              <a:pPr/>
              <a:t>‹#›</a:t>
            </a:fld>
            <a:endParaRPr lang="en-US" dirty="0"/>
          </a:p>
        </p:txBody>
      </p:sp>
    </p:spTree>
    <p:extLst>
      <p:ext uri="{BB962C8B-B14F-4D97-AF65-F5344CB8AC3E}">
        <p14:creationId xmlns:p14="http://schemas.microsoft.com/office/powerpoint/2010/main" val="113810128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Roboto Thin" charset="0"/>
        <a:ea typeface="+mn-ea"/>
        <a:cs typeface="+mn-cs"/>
      </a:defRPr>
    </a:lvl1pPr>
    <a:lvl2pPr marL="457200" algn="l" defTabSz="914400" rtl="0" eaLnBrk="1" latinLnBrk="0" hangingPunct="1">
      <a:defRPr sz="1200" kern="1200">
        <a:solidFill>
          <a:schemeClr val="tx1"/>
        </a:solidFill>
        <a:latin typeface="Roboto Thin" charset="0"/>
        <a:ea typeface="+mn-ea"/>
        <a:cs typeface="+mn-cs"/>
      </a:defRPr>
    </a:lvl2pPr>
    <a:lvl3pPr marL="914400" algn="l" defTabSz="914400" rtl="0" eaLnBrk="1" latinLnBrk="0" hangingPunct="1">
      <a:defRPr sz="1200" kern="1200">
        <a:solidFill>
          <a:schemeClr val="tx1"/>
        </a:solidFill>
        <a:latin typeface="Roboto Thin" charset="0"/>
        <a:ea typeface="+mn-ea"/>
        <a:cs typeface="+mn-cs"/>
      </a:defRPr>
    </a:lvl3pPr>
    <a:lvl4pPr marL="1371600" algn="l" defTabSz="914400" rtl="0" eaLnBrk="1" latinLnBrk="0" hangingPunct="1">
      <a:defRPr sz="1200" kern="1200">
        <a:solidFill>
          <a:schemeClr val="tx1"/>
        </a:solidFill>
        <a:latin typeface="Roboto Thin" charset="0"/>
        <a:ea typeface="+mn-ea"/>
        <a:cs typeface="+mn-cs"/>
      </a:defRPr>
    </a:lvl4pPr>
    <a:lvl5pPr marL="1828800" algn="l" defTabSz="914400" rtl="0" eaLnBrk="1" latinLnBrk="0" hangingPunct="1">
      <a:defRPr sz="1200" kern="1200">
        <a:solidFill>
          <a:schemeClr val="tx1"/>
        </a:solidFill>
        <a:latin typeface="Roboto Thi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15820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102234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226520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08543918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0.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1">
    <p:spTree>
      <p:nvGrpSpPr>
        <p:cNvPr id="1" name=""/>
        <p:cNvGrpSpPr/>
        <p:nvPr/>
      </p:nvGrpSpPr>
      <p:grpSpPr>
        <a:xfrm>
          <a:off x="0" y="0"/>
          <a:ext cx="0" cy="0"/>
          <a:chOff x="0" y="0"/>
          <a:chExt cx="0" cy="0"/>
        </a:xfrm>
      </p:grpSpPr>
      <p:pic>
        <p:nvPicPr>
          <p:cNvPr id="50" name="Picture Placeholder 24"/>
          <p:cNvPicPr>
            <a:picLocks noChangeAspect="1"/>
          </p:cNvPicPr>
          <p:nvPr userDrawn="1"/>
        </p:nvPicPr>
        <p:blipFill>
          <a:blip r:embed="rId2">
            <a:extLst>
              <a:ext uri="{28A0092B-C50C-407E-A947-70E740481C1C}">
                <a14:useLocalDpi xmlns:a14="http://schemas.microsoft.com/office/drawing/2010/main" val="0"/>
              </a:ext>
            </a:extLst>
          </a:blip>
          <a:srcRect l="20000" r="20000"/>
          <a:stretch>
            <a:fillRect/>
          </a:stretch>
        </p:blipFill>
        <p:spPr>
          <a:xfrm>
            <a:off x="2448824" y="2400300"/>
            <a:ext cx="2339557" cy="2294997"/>
          </a:xfrm>
          <a:prstGeom prst="rect">
            <a:avLst/>
          </a:prstGeom>
        </p:spPr>
      </p:pic>
      <p:pic>
        <p:nvPicPr>
          <p:cNvPr id="51" name="Picture Placeholder 25"/>
          <p:cNvPicPr>
            <a:picLocks noChangeAspect="1"/>
          </p:cNvPicPr>
          <p:nvPr userDrawn="1"/>
        </p:nvPicPr>
        <p:blipFill>
          <a:blip r:embed="rId3">
            <a:extLst>
              <a:ext uri="{28A0092B-C50C-407E-A947-70E740481C1C}">
                <a14:useLocalDpi xmlns:a14="http://schemas.microsoft.com/office/drawing/2010/main" val="0"/>
              </a:ext>
            </a:extLst>
          </a:blip>
          <a:srcRect l="20000" r="20000"/>
          <a:stretch>
            <a:fillRect/>
          </a:stretch>
        </p:blipFill>
        <p:spPr>
          <a:xfrm>
            <a:off x="4916694" y="2400300"/>
            <a:ext cx="2340864" cy="2294996"/>
          </a:xfrm>
          <a:prstGeom prst="rect">
            <a:avLst/>
          </a:prstGeom>
        </p:spPr>
      </p:pic>
      <p:pic>
        <p:nvPicPr>
          <p:cNvPr id="52" name="Picture Placeholder 28"/>
          <p:cNvPicPr>
            <a:picLocks noChangeAspect="1"/>
          </p:cNvPicPr>
          <p:nvPr userDrawn="1"/>
        </p:nvPicPr>
        <p:blipFill>
          <a:blip r:embed="rId4">
            <a:extLst>
              <a:ext uri="{28A0092B-C50C-407E-A947-70E740481C1C}">
                <a14:useLocalDpi xmlns:a14="http://schemas.microsoft.com/office/drawing/2010/main" val="0"/>
              </a:ext>
            </a:extLst>
          </a:blip>
          <a:srcRect l="20000" r="20000"/>
          <a:stretch>
            <a:fillRect/>
          </a:stretch>
        </p:blipFill>
        <p:spPr>
          <a:xfrm>
            <a:off x="7371894" y="2400299"/>
            <a:ext cx="2339557" cy="2294996"/>
          </a:xfrm>
          <a:prstGeom prst="rect">
            <a:avLst/>
          </a:prstGeom>
        </p:spPr>
      </p:pic>
      <p:pic>
        <p:nvPicPr>
          <p:cNvPr id="53" name="Picture Placeholder 23"/>
          <p:cNvPicPr>
            <a:picLocks noChangeAspect="1"/>
          </p:cNvPicPr>
          <p:nvPr userDrawn="1"/>
        </p:nvPicPr>
        <p:blipFill>
          <a:blip r:embed="rId5">
            <a:extLst>
              <a:ext uri="{28A0092B-C50C-407E-A947-70E740481C1C}">
                <a14:useLocalDpi xmlns:a14="http://schemas.microsoft.com/office/drawing/2010/main" val="0"/>
              </a:ext>
            </a:extLst>
          </a:blip>
          <a:srcRect l="27901" r="27901"/>
          <a:stretch>
            <a:fillRect/>
          </a:stretch>
        </p:blipFill>
        <p:spPr>
          <a:xfrm>
            <a:off x="-19050" y="-7937"/>
            <a:ext cx="2339558" cy="2294997"/>
          </a:xfrm>
          <a:prstGeom prst="rect">
            <a:avLst/>
          </a:prstGeom>
        </p:spPr>
      </p:pic>
      <p:pic>
        <p:nvPicPr>
          <p:cNvPr id="54" name="Picture Placeholder 18"/>
          <p:cNvPicPr>
            <a:picLocks noChangeAspect="1"/>
          </p:cNvPicPr>
          <p:nvPr userDrawn="1"/>
        </p:nvPicPr>
        <p:blipFill>
          <a:blip r:embed="rId6">
            <a:extLst>
              <a:ext uri="{28A0092B-C50C-407E-A947-70E740481C1C}">
                <a14:useLocalDpi xmlns:a14="http://schemas.microsoft.com/office/drawing/2010/main" val="0"/>
              </a:ext>
            </a:extLst>
          </a:blip>
          <a:srcRect l="27380" r="27380"/>
          <a:stretch>
            <a:fillRect/>
          </a:stretch>
        </p:blipFill>
        <p:spPr>
          <a:xfrm>
            <a:off x="2448824" y="-7938"/>
            <a:ext cx="2339557" cy="2294996"/>
          </a:xfrm>
          <a:prstGeom prst="rect">
            <a:avLst/>
          </a:prstGeom>
        </p:spPr>
      </p:pic>
      <p:pic>
        <p:nvPicPr>
          <p:cNvPr id="55" name="Picture Placeholder 19"/>
          <p:cNvPicPr>
            <a:picLocks noChangeAspect="1"/>
          </p:cNvPicPr>
          <p:nvPr userDrawn="1"/>
        </p:nvPicPr>
        <p:blipFill>
          <a:blip r:embed="rId7">
            <a:extLst>
              <a:ext uri="{28A0092B-C50C-407E-A947-70E740481C1C}">
                <a14:useLocalDpi xmlns:a14="http://schemas.microsoft.com/office/drawing/2010/main" val="0"/>
              </a:ext>
            </a:extLst>
          </a:blip>
          <a:srcRect l="15115" r="15115"/>
          <a:stretch>
            <a:fillRect/>
          </a:stretch>
        </p:blipFill>
        <p:spPr>
          <a:xfrm>
            <a:off x="4916694" y="-7938"/>
            <a:ext cx="2339558" cy="2294996"/>
          </a:xfrm>
          <a:prstGeom prst="rect">
            <a:avLst/>
          </a:prstGeom>
        </p:spPr>
      </p:pic>
      <p:pic>
        <p:nvPicPr>
          <p:cNvPr id="56" name="Picture Placeholder 20"/>
          <p:cNvPicPr>
            <a:picLocks noChangeAspect="1"/>
          </p:cNvPicPr>
          <p:nvPr userDrawn="1"/>
        </p:nvPicPr>
        <p:blipFill>
          <a:blip r:embed="rId8">
            <a:extLst>
              <a:ext uri="{28A0092B-C50C-407E-A947-70E740481C1C}">
                <a14:useLocalDpi xmlns:a14="http://schemas.microsoft.com/office/drawing/2010/main" val="0"/>
              </a:ext>
            </a:extLst>
          </a:blip>
          <a:srcRect l="22501" r="22501"/>
          <a:stretch>
            <a:fillRect/>
          </a:stretch>
        </p:blipFill>
        <p:spPr>
          <a:xfrm>
            <a:off x="7371894" y="0"/>
            <a:ext cx="2339558" cy="2294996"/>
          </a:xfrm>
          <a:prstGeom prst="rect">
            <a:avLst/>
          </a:prstGeom>
        </p:spPr>
      </p:pic>
      <p:pic>
        <p:nvPicPr>
          <p:cNvPr id="57" name="Picture Placeholder 21"/>
          <p:cNvPicPr>
            <a:picLocks noChangeAspect="1"/>
          </p:cNvPicPr>
          <p:nvPr userDrawn="1"/>
        </p:nvPicPr>
        <p:blipFill>
          <a:blip r:embed="rId9">
            <a:extLst>
              <a:ext uri="{28A0092B-C50C-407E-A947-70E740481C1C}">
                <a14:useLocalDpi xmlns:a14="http://schemas.microsoft.com/office/drawing/2010/main" val="0"/>
              </a:ext>
            </a:extLst>
          </a:blip>
          <a:srcRect l="20000" r="20000"/>
          <a:stretch>
            <a:fillRect/>
          </a:stretch>
        </p:blipFill>
        <p:spPr>
          <a:xfrm>
            <a:off x="9852444" y="-7938"/>
            <a:ext cx="2339557" cy="2294996"/>
          </a:xfrm>
          <a:prstGeom prst="rect">
            <a:avLst/>
          </a:prstGeom>
        </p:spPr>
      </p:pic>
      <p:pic>
        <p:nvPicPr>
          <p:cNvPr id="58" name="Picture Placeholder 27"/>
          <p:cNvPicPr>
            <a:picLocks noChangeAspect="1"/>
          </p:cNvPicPr>
          <p:nvPr userDrawn="1"/>
        </p:nvPicPr>
        <p:blipFill>
          <a:blip r:embed="rId10">
            <a:extLst>
              <a:ext uri="{28A0092B-C50C-407E-A947-70E740481C1C}">
                <a14:useLocalDpi xmlns:a14="http://schemas.microsoft.com/office/drawing/2010/main" val="0"/>
              </a:ext>
            </a:extLst>
          </a:blip>
          <a:srcRect l="16763" r="16763"/>
          <a:stretch>
            <a:fillRect/>
          </a:stretch>
        </p:blipFill>
        <p:spPr>
          <a:xfrm>
            <a:off x="-19050" y="2400299"/>
            <a:ext cx="2339558" cy="2294996"/>
          </a:xfrm>
          <a:prstGeom prst="rect">
            <a:avLst/>
          </a:prstGeom>
        </p:spPr>
      </p:pic>
      <p:pic>
        <p:nvPicPr>
          <p:cNvPr id="59" name="Picture Placeholder 31"/>
          <p:cNvPicPr>
            <a:picLocks noChangeAspect="1"/>
          </p:cNvPicPr>
          <p:nvPr userDrawn="1"/>
        </p:nvPicPr>
        <p:blipFill>
          <a:blip r:embed="rId11">
            <a:extLst>
              <a:ext uri="{28A0092B-C50C-407E-A947-70E740481C1C}">
                <a14:useLocalDpi xmlns:a14="http://schemas.microsoft.com/office/drawing/2010/main" val="0"/>
              </a:ext>
            </a:extLst>
          </a:blip>
          <a:srcRect l="14999" r="14999"/>
          <a:stretch>
            <a:fillRect/>
          </a:stretch>
        </p:blipFill>
        <p:spPr>
          <a:xfrm>
            <a:off x="9852444" y="2400299"/>
            <a:ext cx="2339557" cy="2294996"/>
          </a:xfrm>
          <a:prstGeom prst="rect">
            <a:avLst/>
          </a:prstGeom>
        </p:spPr>
      </p:pic>
      <p:sp>
        <p:nvSpPr>
          <p:cNvPr id="60" name="Rectangle 59"/>
          <p:cNvSpPr/>
          <p:nvPr userDrawn="1"/>
        </p:nvSpPr>
        <p:spPr>
          <a:xfrm>
            <a:off x="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1" name="Rectangle 60"/>
          <p:cNvSpPr/>
          <p:nvPr userDrawn="1"/>
        </p:nvSpPr>
        <p:spPr>
          <a:xfrm>
            <a:off x="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2" name="Rectangle 61"/>
          <p:cNvSpPr/>
          <p:nvPr userDrawn="1"/>
        </p:nvSpPr>
        <p:spPr>
          <a:xfrm>
            <a:off x="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3" name="Rectangle 62"/>
          <p:cNvSpPr/>
          <p:nvPr userDrawn="1"/>
        </p:nvSpPr>
        <p:spPr>
          <a:xfrm>
            <a:off x="243840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4" name="Rectangle 63"/>
          <p:cNvSpPr/>
          <p:nvPr userDrawn="1"/>
        </p:nvSpPr>
        <p:spPr>
          <a:xfrm>
            <a:off x="243840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5" name="Rectangle 64"/>
          <p:cNvSpPr/>
          <p:nvPr userDrawn="1"/>
        </p:nvSpPr>
        <p:spPr>
          <a:xfrm>
            <a:off x="24384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6" name="Rectangle 65"/>
          <p:cNvSpPr/>
          <p:nvPr userDrawn="1"/>
        </p:nvSpPr>
        <p:spPr>
          <a:xfrm>
            <a:off x="487680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7" name="Rectangle 66"/>
          <p:cNvSpPr/>
          <p:nvPr userDrawn="1"/>
        </p:nvSpPr>
        <p:spPr>
          <a:xfrm>
            <a:off x="487680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8" name="Rectangle 67"/>
          <p:cNvSpPr/>
          <p:nvPr userDrawn="1"/>
        </p:nvSpPr>
        <p:spPr>
          <a:xfrm>
            <a:off x="48768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9" name="Rectangle 68"/>
          <p:cNvSpPr/>
          <p:nvPr userDrawn="1"/>
        </p:nvSpPr>
        <p:spPr>
          <a:xfrm>
            <a:off x="731520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0" name="Rectangle 69"/>
          <p:cNvSpPr/>
          <p:nvPr userDrawn="1"/>
        </p:nvSpPr>
        <p:spPr>
          <a:xfrm>
            <a:off x="73152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1" name="Rectangle 70"/>
          <p:cNvSpPr/>
          <p:nvPr userDrawn="1"/>
        </p:nvSpPr>
        <p:spPr>
          <a:xfrm>
            <a:off x="731520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userDrawn="1"/>
        </p:nvSpPr>
        <p:spPr>
          <a:xfrm>
            <a:off x="975360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userDrawn="1"/>
        </p:nvSpPr>
        <p:spPr>
          <a:xfrm>
            <a:off x="97536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userDrawn="1"/>
        </p:nvSpPr>
        <p:spPr>
          <a:xfrm>
            <a:off x="975360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5" name="Rectangle 74"/>
          <p:cNvSpPr/>
          <p:nvPr userDrawn="1"/>
        </p:nvSpPr>
        <p:spPr>
          <a:xfrm>
            <a:off x="0" y="5029200"/>
            <a:ext cx="12192000" cy="1300163"/>
          </a:xfrm>
          <a:prstGeom prst="rect">
            <a:avLst/>
          </a:prstGeom>
          <a:solidFill>
            <a:sysClr val="window" lastClr="FFFFFF"/>
          </a:solidFill>
          <a:ln w="127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76" name="Title 1"/>
          <p:cNvSpPr txBox="1">
            <a:spLocks/>
          </p:cNvSpPr>
          <p:nvPr userDrawn="1"/>
        </p:nvSpPr>
        <p:spPr bwMode="auto">
          <a:xfrm>
            <a:off x="1981200" y="5029199"/>
            <a:ext cx="8229600"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4400" b="1" dirty="0">
              <a:solidFill>
                <a:srgbClr val="0067AC"/>
              </a:solidFill>
              <a:latin typeface="Univers 45 Light" pitchFamily="34" charset="0"/>
              <a:cs typeface="Arial" panose="020B0604020202020204" pitchFamily="34" charset="0"/>
            </a:endParaRPr>
          </a:p>
        </p:txBody>
      </p:sp>
      <p:pic>
        <p:nvPicPr>
          <p:cNvPr id="77" name="Picture 18"/>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0585450" y="5381625"/>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テキスト プレースホルダー 11"/>
          <p:cNvSpPr>
            <a:spLocks noGrp="1"/>
          </p:cNvSpPr>
          <p:nvPr>
            <p:ph type="body" sz="quarter" idx="14"/>
          </p:nvPr>
        </p:nvSpPr>
        <p:spPr>
          <a:xfrm>
            <a:off x="2100424" y="5381625"/>
            <a:ext cx="7752020" cy="678463"/>
          </a:xfrm>
          <a:prstGeom prst="rect">
            <a:avLst/>
          </a:prstGeom>
        </p:spPr>
        <p:txBody>
          <a:bodyPr anchor="ctr">
            <a:noAutofit/>
          </a:bodyPr>
          <a:lstStyle>
            <a:lvl1pPr marL="0" indent="0" algn="ctr">
              <a:lnSpc>
                <a:spcPct val="100000"/>
              </a:lnSpc>
              <a:spcBef>
                <a:spcPts val="0"/>
              </a:spcBef>
              <a:buNone/>
              <a:defRPr sz="3600" b="1" spc="0" baseline="0">
                <a:solidFill>
                  <a:srgbClr val="0067AC"/>
                </a:solidFill>
                <a:latin typeface="Univers 45 Light" pitchFamily="34" charset="0"/>
              </a:defRPr>
            </a:lvl1pPr>
          </a:lstStyle>
          <a:p>
            <a:pPr lvl="0"/>
            <a:r>
              <a:rPr lang="en-US" altLang="ja-JP" noProof="0" dirty="0"/>
              <a:t>Click to edit Master text styles</a:t>
            </a:r>
          </a:p>
        </p:txBody>
      </p:sp>
      <p:sp>
        <p:nvSpPr>
          <p:cNvPr id="31" name="テキスト プレースホルダー 11"/>
          <p:cNvSpPr>
            <a:spLocks noGrp="1"/>
          </p:cNvSpPr>
          <p:nvPr>
            <p:ph type="body" sz="quarter" idx="40" hasCustomPrompt="1"/>
          </p:nvPr>
        </p:nvSpPr>
        <p:spPr>
          <a:xfrm>
            <a:off x="10763250" y="6057900"/>
            <a:ext cx="1032933" cy="293913"/>
          </a:xfrm>
          <a:prstGeom prst="rect">
            <a:avLst/>
          </a:prstGeom>
        </p:spPr>
        <p:txBody>
          <a:bodyPr anchor="ctr">
            <a:noAutofit/>
          </a:bodyPr>
          <a:lstStyle>
            <a:lvl1pPr marL="0" indent="0" algn="ctr">
              <a:lnSpc>
                <a:spcPct val="120000"/>
              </a:lnSpc>
              <a:buNone/>
              <a:defRPr sz="1000">
                <a:solidFill>
                  <a:schemeClr val="tx1"/>
                </a:solidFill>
                <a:latin typeface="Univers 45 Light" pitchFamily="34" charset="0"/>
              </a:defRPr>
            </a:lvl1pPr>
          </a:lstStyle>
          <a:p>
            <a:pPr lvl="0"/>
            <a:r>
              <a:rPr lang="en-US" altLang="ja-JP" noProof="0" dirty="0"/>
              <a:t>Location</a:t>
            </a:r>
          </a:p>
        </p:txBody>
      </p:sp>
    </p:spTree>
    <p:extLst>
      <p:ext uri="{BB962C8B-B14F-4D97-AF65-F5344CB8AC3E}">
        <p14:creationId xmlns:p14="http://schemas.microsoft.com/office/powerpoint/2010/main" val="49877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60"/>
                                        </p:tgtEl>
                                      </p:cBhvr>
                                    </p:animEffect>
                                    <p:set>
                                      <p:cBhvr>
                                        <p:cTn id="7" dur="1" fill="hold">
                                          <p:stCondLst>
                                            <p:cond delay="499"/>
                                          </p:stCondLst>
                                        </p:cTn>
                                        <p:tgtEl>
                                          <p:spTgt spid="60"/>
                                        </p:tgtEl>
                                        <p:attrNameLst>
                                          <p:attrName>style.visibility</p:attrName>
                                        </p:attrNameLst>
                                      </p:cBhvr>
                                      <p:to>
                                        <p:strVal val="hidden"/>
                                      </p:to>
                                    </p:set>
                                  </p:childTnLst>
                                </p:cTn>
                              </p:par>
                              <p:par>
                                <p:cTn id="8" presetID="10" presetClass="exit" presetSubtype="0" fill="hold" grpId="0" nodeType="withEffect">
                                  <p:stCondLst>
                                    <p:cond delay="100"/>
                                  </p:stCondLst>
                                  <p:childTnLst>
                                    <p:animEffect transition="out" filter="fade">
                                      <p:cBhvr>
                                        <p:cTn id="9" dur="500"/>
                                        <p:tgtEl>
                                          <p:spTgt spid="63"/>
                                        </p:tgtEl>
                                      </p:cBhvr>
                                    </p:animEffect>
                                    <p:set>
                                      <p:cBhvr>
                                        <p:cTn id="10" dur="1" fill="hold">
                                          <p:stCondLst>
                                            <p:cond delay="499"/>
                                          </p:stCondLst>
                                        </p:cTn>
                                        <p:tgtEl>
                                          <p:spTgt spid="63"/>
                                        </p:tgtEl>
                                        <p:attrNameLst>
                                          <p:attrName>style.visibility</p:attrName>
                                        </p:attrNameLst>
                                      </p:cBhvr>
                                      <p:to>
                                        <p:strVal val="hidden"/>
                                      </p:to>
                                    </p:set>
                                  </p:childTnLst>
                                </p:cTn>
                              </p:par>
                              <p:par>
                                <p:cTn id="11" presetID="10" presetClass="exit" presetSubtype="0" fill="hold" grpId="0" nodeType="withEffect">
                                  <p:stCondLst>
                                    <p:cond delay="200"/>
                                  </p:stCondLst>
                                  <p:childTnLst>
                                    <p:animEffect transition="out" filter="fade">
                                      <p:cBhvr>
                                        <p:cTn id="12" dur="500"/>
                                        <p:tgtEl>
                                          <p:spTgt spid="66"/>
                                        </p:tgtEl>
                                      </p:cBhvr>
                                    </p:animEffect>
                                    <p:set>
                                      <p:cBhvr>
                                        <p:cTn id="13" dur="1" fill="hold">
                                          <p:stCondLst>
                                            <p:cond delay="499"/>
                                          </p:stCondLst>
                                        </p:cTn>
                                        <p:tgtEl>
                                          <p:spTgt spid="66"/>
                                        </p:tgtEl>
                                        <p:attrNameLst>
                                          <p:attrName>style.visibility</p:attrName>
                                        </p:attrNameLst>
                                      </p:cBhvr>
                                      <p:to>
                                        <p:strVal val="hidden"/>
                                      </p:to>
                                    </p:set>
                                  </p:childTnLst>
                                </p:cTn>
                              </p:par>
                              <p:par>
                                <p:cTn id="14" presetID="10" presetClass="exit" presetSubtype="0" fill="hold" grpId="0" nodeType="withEffect">
                                  <p:stCondLst>
                                    <p:cond delay="300"/>
                                  </p:stCondLst>
                                  <p:childTnLst>
                                    <p:animEffect transition="out" filter="fade">
                                      <p:cBhvr>
                                        <p:cTn id="15" dur="500"/>
                                        <p:tgtEl>
                                          <p:spTgt spid="71"/>
                                        </p:tgtEl>
                                      </p:cBhvr>
                                    </p:animEffect>
                                    <p:set>
                                      <p:cBhvr>
                                        <p:cTn id="16" dur="1" fill="hold">
                                          <p:stCondLst>
                                            <p:cond delay="499"/>
                                          </p:stCondLst>
                                        </p:cTn>
                                        <p:tgtEl>
                                          <p:spTgt spid="71"/>
                                        </p:tgtEl>
                                        <p:attrNameLst>
                                          <p:attrName>style.visibility</p:attrName>
                                        </p:attrNameLst>
                                      </p:cBhvr>
                                      <p:to>
                                        <p:strVal val="hidden"/>
                                      </p:to>
                                    </p:set>
                                  </p:childTnLst>
                                </p:cTn>
                              </p:par>
                              <p:par>
                                <p:cTn id="17" presetID="10" presetClass="exit" presetSubtype="0" fill="hold" grpId="0" nodeType="withEffect">
                                  <p:stCondLst>
                                    <p:cond delay="400"/>
                                  </p:stCondLst>
                                  <p:childTnLst>
                                    <p:animEffect transition="out" filter="fade">
                                      <p:cBhvr>
                                        <p:cTn id="18" dur="500"/>
                                        <p:tgtEl>
                                          <p:spTgt spid="74"/>
                                        </p:tgtEl>
                                      </p:cBhvr>
                                    </p:animEffect>
                                    <p:set>
                                      <p:cBhvr>
                                        <p:cTn id="19" dur="1" fill="hold">
                                          <p:stCondLst>
                                            <p:cond delay="499"/>
                                          </p:stCondLst>
                                        </p:cTn>
                                        <p:tgtEl>
                                          <p:spTgt spid="74"/>
                                        </p:tgtEl>
                                        <p:attrNameLst>
                                          <p:attrName>style.visibility</p:attrName>
                                        </p:attrNameLst>
                                      </p:cBhvr>
                                      <p:to>
                                        <p:strVal val="hidden"/>
                                      </p:to>
                                    </p:set>
                                  </p:childTnLst>
                                </p:cTn>
                              </p:par>
                              <p:par>
                                <p:cTn id="20" presetID="10" presetClass="exit" presetSubtype="0" fill="hold" grpId="0" nodeType="withEffect">
                                  <p:stCondLst>
                                    <p:cond delay="500"/>
                                  </p:stCondLst>
                                  <p:childTnLst>
                                    <p:animEffect transition="out" filter="fade">
                                      <p:cBhvr>
                                        <p:cTn id="21" dur="500"/>
                                        <p:tgtEl>
                                          <p:spTgt spid="61"/>
                                        </p:tgtEl>
                                      </p:cBhvr>
                                    </p:animEffect>
                                    <p:set>
                                      <p:cBhvr>
                                        <p:cTn id="22" dur="1" fill="hold">
                                          <p:stCondLst>
                                            <p:cond delay="499"/>
                                          </p:stCondLst>
                                        </p:cTn>
                                        <p:tgtEl>
                                          <p:spTgt spid="61"/>
                                        </p:tgtEl>
                                        <p:attrNameLst>
                                          <p:attrName>style.visibility</p:attrName>
                                        </p:attrNameLst>
                                      </p:cBhvr>
                                      <p:to>
                                        <p:strVal val="hidden"/>
                                      </p:to>
                                    </p:set>
                                  </p:childTnLst>
                                </p:cTn>
                              </p:par>
                              <p:par>
                                <p:cTn id="23" presetID="10" presetClass="exit" presetSubtype="0" fill="hold" grpId="0" nodeType="withEffect">
                                  <p:stCondLst>
                                    <p:cond delay="600"/>
                                  </p:stCondLst>
                                  <p:childTnLst>
                                    <p:animEffect transition="out" filter="fade">
                                      <p:cBhvr>
                                        <p:cTn id="24" dur="500"/>
                                        <p:tgtEl>
                                          <p:spTgt spid="64"/>
                                        </p:tgtEl>
                                      </p:cBhvr>
                                    </p:animEffect>
                                    <p:set>
                                      <p:cBhvr>
                                        <p:cTn id="25" dur="1" fill="hold">
                                          <p:stCondLst>
                                            <p:cond delay="499"/>
                                          </p:stCondLst>
                                        </p:cTn>
                                        <p:tgtEl>
                                          <p:spTgt spid="64"/>
                                        </p:tgtEl>
                                        <p:attrNameLst>
                                          <p:attrName>style.visibility</p:attrName>
                                        </p:attrNameLst>
                                      </p:cBhvr>
                                      <p:to>
                                        <p:strVal val="hidden"/>
                                      </p:to>
                                    </p:set>
                                  </p:childTnLst>
                                </p:cTn>
                              </p:par>
                              <p:par>
                                <p:cTn id="26" presetID="10" presetClass="exit" presetSubtype="0" fill="hold" grpId="0" nodeType="withEffect">
                                  <p:stCondLst>
                                    <p:cond delay="700"/>
                                  </p:stCondLst>
                                  <p:childTnLst>
                                    <p:animEffect transition="out" filter="fade">
                                      <p:cBhvr>
                                        <p:cTn id="27" dur="500"/>
                                        <p:tgtEl>
                                          <p:spTgt spid="67"/>
                                        </p:tgtEl>
                                      </p:cBhvr>
                                    </p:animEffect>
                                    <p:set>
                                      <p:cBhvr>
                                        <p:cTn id="28" dur="1" fill="hold">
                                          <p:stCondLst>
                                            <p:cond delay="499"/>
                                          </p:stCondLst>
                                        </p:cTn>
                                        <p:tgtEl>
                                          <p:spTgt spid="67"/>
                                        </p:tgtEl>
                                        <p:attrNameLst>
                                          <p:attrName>style.visibility</p:attrName>
                                        </p:attrNameLst>
                                      </p:cBhvr>
                                      <p:to>
                                        <p:strVal val="hidden"/>
                                      </p:to>
                                    </p:set>
                                  </p:childTnLst>
                                </p:cTn>
                              </p:par>
                              <p:par>
                                <p:cTn id="29" presetID="10" presetClass="exit" presetSubtype="0" fill="hold" grpId="0" nodeType="withEffect">
                                  <p:stCondLst>
                                    <p:cond delay="800"/>
                                  </p:stCondLst>
                                  <p:childTnLst>
                                    <p:animEffect transition="out" filter="fade">
                                      <p:cBhvr>
                                        <p:cTn id="30" dur="500"/>
                                        <p:tgtEl>
                                          <p:spTgt spid="69"/>
                                        </p:tgtEl>
                                      </p:cBhvr>
                                    </p:animEffect>
                                    <p:set>
                                      <p:cBhvr>
                                        <p:cTn id="31" dur="1" fill="hold">
                                          <p:stCondLst>
                                            <p:cond delay="499"/>
                                          </p:stCondLst>
                                        </p:cTn>
                                        <p:tgtEl>
                                          <p:spTgt spid="69"/>
                                        </p:tgtEl>
                                        <p:attrNameLst>
                                          <p:attrName>style.visibility</p:attrName>
                                        </p:attrNameLst>
                                      </p:cBhvr>
                                      <p:to>
                                        <p:strVal val="hidden"/>
                                      </p:to>
                                    </p:set>
                                  </p:childTnLst>
                                </p:cTn>
                              </p:par>
                              <p:par>
                                <p:cTn id="32" presetID="10" presetClass="exit" presetSubtype="0" fill="hold" grpId="0" nodeType="withEffect">
                                  <p:stCondLst>
                                    <p:cond delay="900"/>
                                  </p:stCondLst>
                                  <p:childTnLst>
                                    <p:animEffect transition="out" filter="fade">
                                      <p:cBhvr>
                                        <p:cTn id="33" dur="500"/>
                                        <p:tgtEl>
                                          <p:spTgt spid="72"/>
                                        </p:tgtEl>
                                      </p:cBhvr>
                                    </p:animEffect>
                                    <p:set>
                                      <p:cBhvr>
                                        <p:cTn id="34" dur="1" fill="hold">
                                          <p:stCondLst>
                                            <p:cond delay="499"/>
                                          </p:stCondLst>
                                        </p:cTn>
                                        <p:tgtEl>
                                          <p:spTgt spid="72"/>
                                        </p:tgtEl>
                                        <p:attrNameLst>
                                          <p:attrName>style.visibility</p:attrName>
                                        </p:attrNameLst>
                                      </p:cBhvr>
                                      <p:to>
                                        <p:strVal val="hidden"/>
                                      </p:to>
                                    </p:set>
                                  </p:childTnLst>
                                </p:cTn>
                              </p:par>
                              <p:par>
                                <p:cTn id="35" presetID="10" presetClass="exit" presetSubtype="0" fill="hold" grpId="0" nodeType="withEffect">
                                  <p:stCondLst>
                                    <p:cond delay="1000"/>
                                  </p:stCondLst>
                                  <p:childTnLst>
                                    <p:animEffect transition="out" filter="fade">
                                      <p:cBhvr>
                                        <p:cTn id="36" dur="500"/>
                                        <p:tgtEl>
                                          <p:spTgt spid="62"/>
                                        </p:tgtEl>
                                      </p:cBhvr>
                                    </p:animEffect>
                                    <p:set>
                                      <p:cBhvr>
                                        <p:cTn id="37" dur="1" fill="hold">
                                          <p:stCondLst>
                                            <p:cond delay="499"/>
                                          </p:stCondLst>
                                        </p:cTn>
                                        <p:tgtEl>
                                          <p:spTgt spid="62"/>
                                        </p:tgtEl>
                                        <p:attrNameLst>
                                          <p:attrName>style.visibility</p:attrName>
                                        </p:attrNameLst>
                                      </p:cBhvr>
                                      <p:to>
                                        <p:strVal val="hidden"/>
                                      </p:to>
                                    </p:set>
                                  </p:childTnLst>
                                </p:cTn>
                              </p:par>
                              <p:par>
                                <p:cTn id="38" presetID="10" presetClass="exit" presetSubtype="0" fill="hold" grpId="0" nodeType="withEffect">
                                  <p:stCondLst>
                                    <p:cond delay="1100"/>
                                  </p:stCondLst>
                                  <p:childTnLst>
                                    <p:animEffect transition="out" filter="fade">
                                      <p:cBhvr>
                                        <p:cTn id="39" dur="500"/>
                                        <p:tgtEl>
                                          <p:spTgt spid="65"/>
                                        </p:tgtEl>
                                      </p:cBhvr>
                                    </p:animEffect>
                                    <p:set>
                                      <p:cBhvr>
                                        <p:cTn id="40" dur="1" fill="hold">
                                          <p:stCondLst>
                                            <p:cond delay="499"/>
                                          </p:stCondLst>
                                        </p:cTn>
                                        <p:tgtEl>
                                          <p:spTgt spid="65"/>
                                        </p:tgtEl>
                                        <p:attrNameLst>
                                          <p:attrName>style.visibility</p:attrName>
                                        </p:attrNameLst>
                                      </p:cBhvr>
                                      <p:to>
                                        <p:strVal val="hidden"/>
                                      </p:to>
                                    </p:set>
                                  </p:childTnLst>
                                </p:cTn>
                              </p:par>
                              <p:par>
                                <p:cTn id="41" presetID="10" presetClass="exit" presetSubtype="0" fill="hold" grpId="0" nodeType="withEffect">
                                  <p:stCondLst>
                                    <p:cond delay="1200"/>
                                  </p:stCondLst>
                                  <p:childTnLst>
                                    <p:animEffect transition="out" filter="fade">
                                      <p:cBhvr>
                                        <p:cTn id="42" dur="500"/>
                                        <p:tgtEl>
                                          <p:spTgt spid="68"/>
                                        </p:tgtEl>
                                      </p:cBhvr>
                                    </p:animEffect>
                                    <p:set>
                                      <p:cBhvr>
                                        <p:cTn id="43" dur="1" fill="hold">
                                          <p:stCondLst>
                                            <p:cond delay="499"/>
                                          </p:stCondLst>
                                        </p:cTn>
                                        <p:tgtEl>
                                          <p:spTgt spid="68"/>
                                        </p:tgtEl>
                                        <p:attrNameLst>
                                          <p:attrName>style.visibility</p:attrName>
                                        </p:attrNameLst>
                                      </p:cBhvr>
                                      <p:to>
                                        <p:strVal val="hidden"/>
                                      </p:to>
                                    </p:set>
                                  </p:childTnLst>
                                </p:cTn>
                              </p:par>
                              <p:par>
                                <p:cTn id="44" presetID="10" presetClass="exit" presetSubtype="0" fill="hold" grpId="0" nodeType="withEffect">
                                  <p:stCondLst>
                                    <p:cond delay="1300"/>
                                  </p:stCondLst>
                                  <p:childTnLst>
                                    <p:animEffect transition="out" filter="fade">
                                      <p:cBhvr>
                                        <p:cTn id="45" dur="500"/>
                                        <p:tgtEl>
                                          <p:spTgt spid="70"/>
                                        </p:tgtEl>
                                      </p:cBhvr>
                                    </p:animEffect>
                                    <p:set>
                                      <p:cBhvr>
                                        <p:cTn id="46" dur="1" fill="hold">
                                          <p:stCondLst>
                                            <p:cond delay="499"/>
                                          </p:stCondLst>
                                        </p:cTn>
                                        <p:tgtEl>
                                          <p:spTgt spid="70"/>
                                        </p:tgtEl>
                                        <p:attrNameLst>
                                          <p:attrName>style.visibility</p:attrName>
                                        </p:attrNameLst>
                                      </p:cBhvr>
                                      <p:to>
                                        <p:strVal val="hidden"/>
                                      </p:to>
                                    </p:set>
                                  </p:childTnLst>
                                </p:cTn>
                              </p:par>
                              <p:par>
                                <p:cTn id="47" presetID="10" presetClass="exit" presetSubtype="0" fill="hold" grpId="0" nodeType="withEffect">
                                  <p:stCondLst>
                                    <p:cond delay="1400"/>
                                  </p:stCondLst>
                                  <p:childTnLst>
                                    <p:animEffect transition="out" filter="fade">
                                      <p:cBhvr>
                                        <p:cTn id="48" dur="500"/>
                                        <p:tgtEl>
                                          <p:spTgt spid="73"/>
                                        </p:tgtEl>
                                      </p:cBhvr>
                                    </p:animEffect>
                                    <p:set>
                                      <p:cBhvr>
                                        <p:cTn id="49" dur="1" fill="hold">
                                          <p:stCondLst>
                                            <p:cond delay="499"/>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Chart with text table">
    <p:spTree>
      <p:nvGrpSpPr>
        <p:cNvPr id="1" name=""/>
        <p:cNvGrpSpPr/>
        <p:nvPr/>
      </p:nvGrpSpPr>
      <p:grpSpPr>
        <a:xfrm>
          <a:off x="0" y="0"/>
          <a:ext cx="0" cy="0"/>
          <a:chOff x="0" y="0"/>
          <a:chExt cx="0" cy="0"/>
        </a:xfrm>
      </p:grpSpPr>
      <p:sp>
        <p:nvSpPr>
          <p:cNvPr id="6" name="Chart Placeholder 5"/>
          <p:cNvSpPr>
            <a:spLocks noGrp="1"/>
          </p:cNvSpPr>
          <p:nvPr>
            <p:ph type="chart" sz="quarter" idx="12"/>
          </p:nvPr>
        </p:nvSpPr>
        <p:spPr>
          <a:xfrm>
            <a:off x="476250" y="1357313"/>
            <a:ext cx="5429250" cy="4857749"/>
          </a:xfrm>
          <a:prstGeom prst="rect">
            <a:avLst/>
          </a:prstGeom>
        </p:spPr>
        <p:txBody>
          <a:bodyPr/>
          <a:lstStyle>
            <a:lvl1pPr marL="0" indent="0">
              <a:buNone/>
              <a:defRPr sz="2000">
                <a:latin typeface="Calibri" pitchFamily="34" charset="0"/>
                <a:cs typeface="Calibri" pitchFamily="34" charset="0"/>
              </a:defRPr>
            </a:lvl1pPr>
          </a:lstStyle>
          <a:p>
            <a:endParaRPr lang="en-US" dirty="0"/>
          </a:p>
        </p:txBody>
      </p:sp>
      <p:sp>
        <p:nvSpPr>
          <p:cNvPr id="17" name="Slide Number Placeholder 5"/>
          <p:cNvSpPr txBox="1">
            <a:spLocks/>
          </p:cNvSpPr>
          <p:nvPr userDrawn="1"/>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dirty="0">
              <a:solidFill>
                <a:schemeClr val="bg1"/>
              </a:solidFill>
              <a:latin typeface="Calibri" pitchFamily="34" charset="0"/>
              <a:cs typeface="Calibri" pitchFamily="34" charset="0"/>
            </a:endParaRPr>
          </a:p>
        </p:txBody>
      </p:sp>
      <p:sp>
        <p:nvSpPr>
          <p:cNvPr id="18"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1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2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21"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4" name="Straight Connector 23"/>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2" name="Straight Connector 31"/>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33"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22" name="Text Placeholder 9"/>
          <p:cNvSpPr>
            <a:spLocks noGrp="1"/>
          </p:cNvSpPr>
          <p:nvPr>
            <p:ph type="body" sz="quarter" idx="11"/>
          </p:nvPr>
        </p:nvSpPr>
        <p:spPr>
          <a:xfrm>
            <a:off x="6515100" y="1357313"/>
            <a:ext cx="5372099" cy="4857749"/>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23" name="Rectangle 22"/>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28" name="Rectangle 27"/>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421940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ull Page Chart">
    <p:spTree>
      <p:nvGrpSpPr>
        <p:cNvPr id="1" name=""/>
        <p:cNvGrpSpPr/>
        <p:nvPr/>
      </p:nvGrpSpPr>
      <p:grpSpPr>
        <a:xfrm>
          <a:off x="0" y="0"/>
          <a:ext cx="0" cy="0"/>
          <a:chOff x="0" y="0"/>
          <a:chExt cx="0" cy="0"/>
        </a:xfrm>
      </p:grpSpPr>
      <p:sp>
        <p:nvSpPr>
          <p:cNvPr id="6" name="Chart Placeholder 5"/>
          <p:cNvSpPr>
            <a:spLocks noGrp="1"/>
          </p:cNvSpPr>
          <p:nvPr>
            <p:ph type="chart" sz="quarter" idx="12"/>
          </p:nvPr>
        </p:nvSpPr>
        <p:spPr>
          <a:xfrm>
            <a:off x="476250" y="1357313"/>
            <a:ext cx="11410950" cy="4857749"/>
          </a:xfrm>
          <a:prstGeom prst="rect">
            <a:avLst/>
          </a:prstGeom>
        </p:spPr>
        <p:txBody>
          <a:bodyPr/>
          <a:lstStyle>
            <a:lvl1pPr marL="0" indent="0">
              <a:buNone/>
              <a:defRPr sz="2000">
                <a:latin typeface="Calibri" pitchFamily="34" charset="0"/>
                <a:cs typeface="Calibri" pitchFamily="34" charset="0"/>
              </a:defRPr>
            </a:lvl1pPr>
          </a:lstStyle>
          <a:p>
            <a:endParaRPr lang="en-US" dirty="0"/>
          </a:p>
        </p:txBody>
      </p:sp>
      <p:sp>
        <p:nvSpPr>
          <p:cNvPr id="17" name="Slide Number Placeholder 5"/>
          <p:cNvSpPr txBox="1">
            <a:spLocks/>
          </p:cNvSpPr>
          <p:nvPr userDrawn="1"/>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dirty="0">
              <a:solidFill>
                <a:schemeClr val="bg1"/>
              </a:solidFill>
              <a:latin typeface="Calibri" pitchFamily="34" charset="0"/>
              <a:cs typeface="Calibri" pitchFamily="34" charset="0"/>
            </a:endParaRPr>
          </a:p>
        </p:txBody>
      </p:sp>
      <p:sp>
        <p:nvSpPr>
          <p:cNvPr id="18"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1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2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21"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4" name="Straight Connector 23"/>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2" name="Straight Connector 31"/>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33"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6"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23" name="Rectangle 22"/>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28" name="Rectangle 27"/>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217339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with text table">
    <p:spTree>
      <p:nvGrpSpPr>
        <p:cNvPr id="1" name=""/>
        <p:cNvGrpSpPr/>
        <p:nvPr/>
      </p:nvGrpSpPr>
      <p:grpSpPr>
        <a:xfrm>
          <a:off x="0" y="0"/>
          <a:ext cx="0" cy="0"/>
          <a:chOff x="0" y="0"/>
          <a:chExt cx="0" cy="0"/>
        </a:xfrm>
      </p:grpSpPr>
      <p:sp>
        <p:nvSpPr>
          <p:cNvPr id="17" name="Slide Number Placeholder 5"/>
          <p:cNvSpPr txBox="1">
            <a:spLocks/>
          </p:cNvSpPr>
          <p:nvPr userDrawn="1"/>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dirty="0">
              <a:solidFill>
                <a:schemeClr val="bg1"/>
              </a:solidFill>
              <a:latin typeface="Calibri" pitchFamily="34" charset="0"/>
              <a:cs typeface="Calibri" pitchFamily="34" charset="0"/>
            </a:endParaRPr>
          </a:p>
        </p:txBody>
      </p:sp>
      <p:sp>
        <p:nvSpPr>
          <p:cNvPr id="18"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1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2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21"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4" name="Straight Connector 23"/>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2" name="Straight Connector 31"/>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33"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35" name="Text Placeholder 9"/>
          <p:cNvSpPr>
            <a:spLocks noGrp="1"/>
          </p:cNvSpPr>
          <p:nvPr>
            <p:ph type="body" sz="quarter" idx="11"/>
          </p:nvPr>
        </p:nvSpPr>
        <p:spPr>
          <a:xfrm>
            <a:off x="6491513" y="1357313"/>
            <a:ext cx="5413248" cy="4856225"/>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Picture Placeholder 2"/>
          <p:cNvSpPr>
            <a:spLocks noGrp="1"/>
          </p:cNvSpPr>
          <p:nvPr>
            <p:ph type="pic" sz="quarter" idx="12"/>
          </p:nvPr>
        </p:nvSpPr>
        <p:spPr>
          <a:xfrm>
            <a:off x="457200" y="1357313"/>
            <a:ext cx="5413248" cy="4837176"/>
          </a:xfrm>
          <a:prstGeom prst="rect">
            <a:avLst/>
          </a:prstGeom>
        </p:spPr>
        <p:txBody>
          <a:bodyPr/>
          <a:lstStyle/>
          <a:p>
            <a:endParaRPr lang="en-US"/>
          </a:p>
        </p:txBody>
      </p:sp>
      <p:sp>
        <p:nvSpPr>
          <p:cNvPr id="16"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22" name="Rectangle 21"/>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27" name="Rectangle 26"/>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4069902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sp>
        <p:nvSpPr>
          <p:cNvPr id="43" name="Picture Placeholder 2"/>
          <p:cNvSpPr>
            <a:spLocks noGrp="1"/>
          </p:cNvSpPr>
          <p:nvPr>
            <p:ph type="pic" sz="quarter" idx="11" hasCustomPrompt="1"/>
          </p:nvPr>
        </p:nvSpPr>
        <p:spPr>
          <a:xfrm>
            <a:off x="0" y="0"/>
            <a:ext cx="9372600" cy="687705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8001000 w 12192000"/>
              <a:gd name="connsiteY1" fmla="*/ 19050 h 6858000"/>
              <a:gd name="connsiteX2" fmla="*/ 12192000 w 12192000"/>
              <a:gd name="connsiteY2" fmla="*/ 6858000 h 6858000"/>
              <a:gd name="connsiteX3" fmla="*/ 0 w 12192000"/>
              <a:gd name="connsiteY3" fmla="*/ 6858000 h 6858000"/>
              <a:gd name="connsiteX4" fmla="*/ 0 w 12192000"/>
              <a:gd name="connsiteY4" fmla="*/ 0 h 6858000"/>
              <a:gd name="connsiteX0" fmla="*/ 0 w 9277350"/>
              <a:gd name="connsiteY0" fmla="*/ 0 h 6877050"/>
              <a:gd name="connsiteX1" fmla="*/ 8001000 w 9277350"/>
              <a:gd name="connsiteY1" fmla="*/ 19050 h 6877050"/>
              <a:gd name="connsiteX2" fmla="*/ 9277350 w 9277350"/>
              <a:gd name="connsiteY2" fmla="*/ 6877050 h 6877050"/>
              <a:gd name="connsiteX3" fmla="*/ 0 w 9277350"/>
              <a:gd name="connsiteY3" fmla="*/ 6858000 h 6877050"/>
              <a:gd name="connsiteX4" fmla="*/ 0 w 9277350"/>
              <a:gd name="connsiteY4" fmla="*/ 0 h 6877050"/>
              <a:gd name="connsiteX0" fmla="*/ 0 w 9277350"/>
              <a:gd name="connsiteY0" fmla="*/ 0 h 6877050"/>
              <a:gd name="connsiteX1" fmla="*/ 7963287 w 9277350"/>
              <a:gd name="connsiteY1" fmla="*/ 0 h 6877050"/>
              <a:gd name="connsiteX2" fmla="*/ 9277350 w 9277350"/>
              <a:gd name="connsiteY2" fmla="*/ 6877050 h 6877050"/>
              <a:gd name="connsiteX3" fmla="*/ 0 w 9277350"/>
              <a:gd name="connsiteY3" fmla="*/ 6858000 h 6877050"/>
              <a:gd name="connsiteX4" fmla="*/ 0 w 9277350"/>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7350" h="6877050">
                <a:moveTo>
                  <a:pt x="0" y="0"/>
                </a:moveTo>
                <a:lnTo>
                  <a:pt x="7963287" y="0"/>
                </a:lnTo>
                <a:lnTo>
                  <a:pt x="9277350" y="6877050"/>
                </a:lnTo>
                <a:lnTo>
                  <a:pt x="0" y="6858000"/>
                </a:lnTo>
                <a:lnTo>
                  <a:pt x="0" y="0"/>
                </a:lnTo>
                <a:close/>
              </a:path>
            </a:pathLst>
          </a:cu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grpSp>
        <p:nvGrpSpPr>
          <p:cNvPr id="2" name="Group 1"/>
          <p:cNvGrpSpPr/>
          <p:nvPr userDrawn="1"/>
        </p:nvGrpSpPr>
        <p:grpSpPr>
          <a:xfrm>
            <a:off x="8031113" y="-494046"/>
            <a:ext cx="4552989" cy="7352046"/>
            <a:chOff x="8031113" y="-494046"/>
            <a:chExt cx="4552989" cy="7352046"/>
          </a:xfrm>
        </p:grpSpPr>
        <p:sp>
          <p:nvSpPr>
            <p:cNvPr id="29" name="Rectangle 2"/>
            <p:cNvSpPr/>
            <p:nvPr userDrawn="1"/>
          </p:nvSpPr>
          <p:spPr>
            <a:xfrm flipH="1" flipV="1">
              <a:off x="8031113" y="-11430"/>
              <a:ext cx="4178105" cy="6869430"/>
            </a:xfrm>
            <a:custGeom>
              <a:avLst/>
              <a:gdLst>
                <a:gd name="connsiteX0" fmla="*/ 0 w 10336696"/>
                <a:gd name="connsiteY0" fmla="*/ 0 h 6858000"/>
                <a:gd name="connsiteX1" fmla="*/ 10336696 w 10336696"/>
                <a:gd name="connsiteY1" fmla="*/ 0 h 6858000"/>
                <a:gd name="connsiteX2" fmla="*/ 10336696 w 10336696"/>
                <a:gd name="connsiteY2" fmla="*/ 6858000 h 6858000"/>
                <a:gd name="connsiteX3" fmla="*/ 0 w 10336696"/>
                <a:gd name="connsiteY3" fmla="*/ 6858000 h 6858000"/>
                <a:gd name="connsiteX4" fmla="*/ 0 w 10336696"/>
                <a:gd name="connsiteY4" fmla="*/ 0 h 6858000"/>
                <a:gd name="connsiteX0" fmla="*/ 0 w 10336696"/>
                <a:gd name="connsiteY0" fmla="*/ 0 h 6858000"/>
                <a:gd name="connsiteX1" fmla="*/ 5337313 w 10336696"/>
                <a:gd name="connsiteY1" fmla="*/ 0 h 6858000"/>
                <a:gd name="connsiteX2" fmla="*/ 10336696 w 10336696"/>
                <a:gd name="connsiteY2" fmla="*/ 6858000 h 6858000"/>
                <a:gd name="connsiteX3" fmla="*/ 0 w 10336696"/>
                <a:gd name="connsiteY3" fmla="*/ 6858000 h 6858000"/>
                <a:gd name="connsiteX4" fmla="*/ 0 w 10336696"/>
                <a:gd name="connsiteY4" fmla="*/ 0 h 6858000"/>
                <a:gd name="connsiteX0" fmla="*/ 0 w 10336696"/>
                <a:gd name="connsiteY0" fmla="*/ 0 h 6858000"/>
                <a:gd name="connsiteX1" fmla="*/ 2478227 w 10336696"/>
                <a:gd name="connsiteY1" fmla="*/ 0 h 6858000"/>
                <a:gd name="connsiteX2" fmla="*/ 10336696 w 10336696"/>
                <a:gd name="connsiteY2" fmla="*/ 6858000 h 6858000"/>
                <a:gd name="connsiteX3" fmla="*/ 0 w 10336696"/>
                <a:gd name="connsiteY3" fmla="*/ 6858000 h 6858000"/>
                <a:gd name="connsiteX4" fmla="*/ 0 w 10336696"/>
                <a:gd name="connsiteY4" fmla="*/ 0 h 6858000"/>
                <a:gd name="connsiteX0" fmla="*/ 0 w 10336696"/>
                <a:gd name="connsiteY0" fmla="*/ 11430 h 6869430"/>
                <a:gd name="connsiteX1" fmla="*/ 7228929 w 10336696"/>
                <a:gd name="connsiteY1" fmla="*/ 0 h 6869430"/>
                <a:gd name="connsiteX2" fmla="*/ 10336696 w 10336696"/>
                <a:gd name="connsiteY2" fmla="*/ 6869430 h 6869430"/>
                <a:gd name="connsiteX3" fmla="*/ 0 w 10336696"/>
                <a:gd name="connsiteY3" fmla="*/ 6869430 h 6869430"/>
                <a:gd name="connsiteX4" fmla="*/ 0 w 10336696"/>
                <a:gd name="connsiteY4" fmla="*/ 11430 h 686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6696" h="6869430">
                  <a:moveTo>
                    <a:pt x="0" y="11430"/>
                  </a:moveTo>
                  <a:lnTo>
                    <a:pt x="7228929" y="0"/>
                  </a:lnTo>
                  <a:lnTo>
                    <a:pt x="10336696" y="6869430"/>
                  </a:lnTo>
                  <a:lnTo>
                    <a:pt x="0" y="6869430"/>
                  </a:lnTo>
                  <a:lnTo>
                    <a:pt x="0" y="11430"/>
                  </a:ln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path path="circle">
                <a:fillToRect r="100000" b="100000"/>
              </a:path>
              <a:tileRect l="-100000" t="-100000"/>
            </a:gradFill>
            <a:ln w="127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 name="Freeform 37"/>
            <p:cNvSpPr/>
            <p:nvPr userDrawn="1"/>
          </p:nvSpPr>
          <p:spPr>
            <a:xfrm rot="4696078" flipH="1" flipV="1">
              <a:off x="7959898" y="-81066"/>
              <a:ext cx="5037184" cy="4211224"/>
            </a:xfrm>
            <a:custGeom>
              <a:avLst/>
              <a:gdLst>
                <a:gd name="connsiteX0" fmla="*/ 0 w 5037184"/>
                <a:gd name="connsiteY0" fmla="*/ 0 h 4211224"/>
                <a:gd name="connsiteX1" fmla="*/ 5037184 w 5037184"/>
                <a:gd name="connsiteY1" fmla="*/ 120403 h 4211224"/>
                <a:gd name="connsiteX2" fmla="*/ 4187631 w 5037184"/>
                <a:gd name="connsiteY2" fmla="*/ 4211224 h 4211224"/>
                <a:gd name="connsiteX3" fmla="*/ 2998480 w 5037184"/>
                <a:gd name="connsiteY3" fmla="*/ 3964270 h 4211224"/>
                <a:gd name="connsiteX4" fmla="*/ 0 w 5037184"/>
                <a:gd name="connsiteY4" fmla="*/ 0 h 421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184" h="4211224">
                  <a:moveTo>
                    <a:pt x="0" y="0"/>
                  </a:moveTo>
                  <a:lnTo>
                    <a:pt x="5037184" y="120403"/>
                  </a:lnTo>
                  <a:lnTo>
                    <a:pt x="4187631" y="4211224"/>
                  </a:lnTo>
                  <a:lnTo>
                    <a:pt x="2998480" y="3964270"/>
                  </a:lnTo>
                  <a:lnTo>
                    <a:pt x="0" y="0"/>
                  </a:lnTo>
                  <a:close/>
                </a:path>
              </a:pathLst>
            </a:custGeom>
            <a:solidFill>
              <a:srgbClr val="0097BF"/>
            </a:solidFill>
            <a:ln w="127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41" name="Title 1"/>
          <p:cNvSpPr>
            <a:spLocks noGrp="1"/>
          </p:cNvSpPr>
          <p:nvPr>
            <p:ph type="title"/>
          </p:nvPr>
        </p:nvSpPr>
        <p:spPr>
          <a:xfrm>
            <a:off x="8388199" y="307976"/>
            <a:ext cx="3253921" cy="1496107"/>
          </a:xfrm>
        </p:spPr>
        <p:txBody>
          <a:bodyPr>
            <a:noAutofit/>
          </a:bodyPr>
          <a:lstStyle>
            <a:lvl1pP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60646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3">
    <p:spTree>
      <p:nvGrpSpPr>
        <p:cNvPr id="1" name=""/>
        <p:cNvGrpSpPr/>
        <p:nvPr/>
      </p:nvGrpSpPr>
      <p:grpSpPr>
        <a:xfrm>
          <a:off x="0" y="0"/>
          <a:ext cx="0" cy="0"/>
          <a:chOff x="0" y="0"/>
          <a:chExt cx="0" cy="0"/>
        </a:xfrm>
      </p:grpSpPr>
      <p:grpSp>
        <p:nvGrpSpPr>
          <p:cNvPr id="24" name="Group 23"/>
          <p:cNvGrpSpPr/>
          <p:nvPr userDrawn="1"/>
        </p:nvGrpSpPr>
        <p:grpSpPr>
          <a:xfrm>
            <a:off x="1" y="0"/>
            <a:ext cx="4927600" cy="6858000"/>
            <a:chOff x="1" y="0"/>
            <a:chExt cx="4927600" cy="6858000"/>
          </a:xfrm>
        </p:grpSpPr>
        <p:sp>
          <p:nvSpPr>
            <p:cNvPr id="25" name="直角三角形 5"/>
            <p:cNvSpPr/>
            <p:nvPr/>
          </p:nvSpPr>
          <p:spPr bwMode="auto">
            <a:xfrm>
              <a:off x="3443818" y="0"/>
              <a:ext cx="1483783" cy="6858000"/>
            </a:xfrm>
            <a:prstGeom prst="rtTriangle">
              <a:avLst/>
            </a:prstGeom>
            <a:solidFill>
              <a:srgbClr val="0067AC"/>
            </a:solidFill>
            <a:ln w="25400" cap="flat" cmpd="sng" algn="ctr">
              <a:noFill/>
              <a:prstDash val="solid"/>
            </a:ln>
            <a:effectLst/>
          </p:spPr>
          <p:txBody>
            <a:bodyPr lIns="60462" tIns="30231" rIns="60462" bIns="30231" anchor="ctr"/>
            <a:lstStyle/>
            <a:p>
              <a:pPr algn="ctr" defTabSz="604624">
                <a:defRPr/>
              </a:pPr>
              <a:endParaRPr kumimoji="1" lang="ja-JP" altLang="en-US" sz="1200" kern="0">
                <a:solidFill>
                  <a:srgbClr val="595959"/>
                </a:solidFill>
                <a:latin typeface="Roboto Light"/>
              </a:endParaRPr>
            </a:p>
          </p:txBody>
        </p:sp>
        <p:sp>
          <p:nvSpPr>
            <p:cNvPr id="26" name="正方形/長方形 7"/>
            <p:cNvSpPr/>
            <p:nvPr/>
          </p:nvSpPr>
          <p:spPr bwMode="auto">
            <a:xfrm>
              <a:off x="1" y="0"/>
              <a:ext cx="3443817" cy="6858000"/>
            </a:xfrm>
            <a:prstGeom prst="rect">
              <a:avLst/>
            </a:prstGeom>
            <a:solidFill>
              <a:srgbClr val="0067AC"/>
            </a:solidFill>
            <a:ln w="25400" cap="flat" cmpd="sng" algn="ctr">
              <a:noFill/>
              <a:prstDash val="solid"/>
            </a:ln>
            <a:effectLst/>
          </p:spPr>
          <p:txBody>
            <a:bodyPr lIns="60462" tIns="30231" rIns="60462" bIns="30231" anchor="ctr"/>
            <a:lstStyle/>
            <a:p>
              <a:pPr algn="ctr" defTabSz="604624">
                <a:defRPr/>
              </a:pPr>
              <a:endParaRPr kumimoji="1" lang="ja-JP" altLang="en-US" sz="1200" kern="0">
                <a:solidFill>
                  <a:srgbClr val="595959"/>
                </a:solidFill>
                <a:latin typeface="Roboto Light"/>
              </a:endParaRPr>
            </a:p>
          </p:txBody>
        </p:sp>
      </p:grpSp>
      <p:sp>
        <p:nvSpPr>
          <p:cNvPr id="34" name="フリーフォーム 9"/>
          <p:cNvSpPr/>
          <p:nvPr userDrawn="1"/>
        </p:nvSpPr>
        <p:spPr>
          <a:xfrm rot="5400000">
            <a:off x="-279400" y="279400"/>
            <a:ext cx="6858000" cy="6299200"/>
          </a:xfrm>
          <a:custGeom>
            <a:avLst/>
            <a:gdLst>
              <a:gd name="connsiteX0" fmla="*/ 0 w 10287001"/>
              <a:gd name="connsiteY0" fmla="*/ 9448151 h 9448151"/>
              <a:gd name="connsiteX1" fmla="*/ 0 w 10287001"/>
              <a:gd name="connsiteY1" fmla="*/ 304947 h 9448151"/>
              <a:gd name="connsiteX2" fmla="*/ 4966632 w 10287001"/>
              <a:gd name="connsiteY2" fmla="*/ 304947 h 9448151"/>
              <a:gd name="connsiteX3" fmla="*/ 5143501 w 10287001"/>
              <a:gd name="connsiteY3" fmla="*/ 0 h 9448151"/>
              <a:gd name="connsiteX4" fmla="*/ 5320371 w 10287001"/>
              <a:gd name="connsiteY4" fmla="*/ 304947 h 9448151"/>
              <a:gd name="connsiteX5" fmla="*/ 10287001 w 10287001"/>
              <a:gd name="connsiteY5" fmla="*/ 304947 h 9448151"/>
              <a:gd name="connsiteX6" fmla="*/ 10287001 w 10287001"/>
              <a:gd name="connsiteY6" fmla="*/ 9448151 h 944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1" h="9448151">
                <a:moveTo>
                  <a:pt x="0" y="9448151"/>
                </a:moveTo>
                <a:lnTo>
                  <a:pt x="0" y="304947"/>
                </a:lnTo>
                <a:lnTo>
                  <a:pt x="4966632" y="304947"/>
                </a:lnTo>
                <a:lnTo>
                  <a:pt x="5143501" y="0"/>
                </a:lnTo>
                <a:lnTo>
                  <a:pt x="5320371" y="304947"/>
                </a:lnTo>
                <a:lnTo>
                  <a:pt x="10287001" y="304947"/>
                </a:lnTo>
                <a:lnTo>
                  <a:pt x="10287001" y="9448151"/>
                </a:lnTo>
                <a:close/>
              </a:path>
            </a:pathLst>
          </a:custGeom>
          <a:solidFill>
            <a:srgbClr val="0098BF"/>
          </a:solidFill>
          <a:ln w="25400" cap="flat" cmpd="sng" algn="ctr">
            <a:noFill/>
            <a:prstDash val="solid"/>
          </a:ln>
          <a:effectLst/>
        </p:spPr>
        <p:txBody>
          <a:bodyPr lIns="60939" tIns="30469" rIns="60939" bIns="30469" anchor="ctr"/>
          <a:lstStyle/>
          <a:p>
            <a:pPr marL="0" marR="0" lvl="0" indent="0" algn="ctr" defTabSz="1088127" eaLnBrk="1" fontAlgn="auto" latinLnBrk="0" hangingPunct="1">
              <a:lnSpc>
                <a:spcPct val="100000"/>
              </a:lnSpc>
              <a:spcBef>
                <a:spcPts val="0"/>
              </a:spcBef>
              <a:spcAft>
                <a:spcPts val="0"/>
              </a:spcAft>
              <a:buClrTx/>
              <a:buSzTx/>
              <a:buFontTx/>
              <a:buNone/>
              <a:tabLst/>
              <a:defRPr/>
            </a:pPr>
            <a:endParaRPr kumimoji="1" lang="en-US" sz="2100" b="0" i="0" u="none" strike="noStrike" kern="0" cap="none" spc="0" normalizeH="0" baseline="0" noProof="0">
              <a:ln>
                <a:noFill/>
              </a:ln>
              <a:solidFill>
                <a:srgbClr val="595959"/>
              </a:solidFill>
              <a:effectLst/>
              <a:uLnTx/>
              <a:uFillTx/>
              <a:latin typeface="Roboto Light"/>
              <a:cs typeface="+mn-cs"/>
            </a:endParaRPr>
          </a:p>
        </p:txBody>
      </p:sp>
      <p:sp>
        <p:nvSpPr>
          <p:cNvPr id="35" name="正方形/長方形 8"/>
          <p:cNvSpPr/>
          <p:nvPr userDrawn="1"/>
        </p:nvSpPr>
        <p:spPr>
          <a:xfrm>
            <a:off x="6576483" y="788918"/>
            <a:ext cx="5321830" cy="2970351"/>
          </a:xfrm>
          <a:prstGeom prst="rect">
            <a:avLst/>
          </a:prstGeom>
          <a:solidFill>
            <a:srgbClr val="D8D8D8">
              <a:lumMod val="90000"/>
            </a:srgbClr>
          </a:solidFill>
          <a:ln w="25400" cap="flat" cmpd="sng" algn="ctr">
            <a:noFill/>
            <a:prstDash val="solid"/>
          </a:ln>
          <a:effectLst/>
        </p:spPr>
        <p:txBody>
          <a:bodyPr lIns="60939" tIns="30469" rIns="60939" bIns="30469" anchor="ctr"/>
          <a:lstStyle/>
          <a:p>
            <a:pPr marL="0" marR="0" lvl="0" indent="0" algn="ctr" defTabSz="1088127" eaLnBrk="1" fontAlgn="auto" latinLnBrk="0" hangingPunct="1">
              <a:lnSpc>
                <a:spcPct val="100000"/>
              </a:lnSpc>
              <a:spcBef>
                <a:spcPts val="0"/>
              </a:spcBef>
              <a:spcAft>
                <a:spcPts val="0"/>
              </a:spcAft>
              <a:buClrTx/>
              <a:buSzTx/>
              <a:buFontTx/>
              <a:buNone/>
              <a:tabLst/>
              <a:defRPr/>
            </a:pPr>
            <a:endParaRPr kumimoji="1" lang="ja-JP" altLang="en-US" sz="2100" b="0" i="0" u="none" strike="noStrike" kern="0" cap="none" spc="0" normalizeH="0" baseline="0" noProof="0">
              <a:ln>
                <a:noFill/>
              </a:ln>
              <a:solidFill>
                <a:srgbClr val="595959"/>
              </a:solidFill>
              <a:effectLst/>
              <a:uLnTx/>
              <a:uFillTx/>
              <a:latin typeface="Roboto Light"/>
              <a:cs typeface="+mn-cs"/>
            </a:endParaRPr>
          </a:p>
        </p:txBody>
      </p:sp>
      <p:sp>
        <p:nvSpPr>
          <p:cNvPr id="38" name="図プレースホルダー 2"/>
          <p:cNvSpPr>
            <a:spLocks noGrp="1"/>
          </p:cNvSpPr>
          <p:nvPr>
            <p:ph type="pic" sz="quarter" idx="24"/>
          </p:nvPr>
        </p:nvSpPr>
        <p:spPr>
          <a:xfrm>
            <a:off x="6684006" y="879969"/>
            <a:ext cx="5106784" cy="2788248"/>
          </a:xfrm>
          <a:prstGeom prst="rect">
            <a:avLst/>
          </a:prstGeom>
        </p:spPr>
        <p:txBody>
          <a:bodyPr rtlCol="0">
            <a:normAutofit/>
          </a:bodyPr>
          <a:lstStyle>
            <a:lvl1pPr>
              <a:defRPr sz="1200" baseline="0"/>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ysClr val="windowText" lastClr="000000"/>
                </a:solidFill>
                <a:effectLst/>
                <a:uLnTx/>
                <a:uFillTx/>
              </a:rPr>
              <a:t>Click icon to add picture</a:t>
            </a:r>
            <a:endParaRPr kumimoji="0" lang="ja-JP" altLang="en-US" sz="1200" b="0" i="0" u="none" strike="noStrike" kern="0" cap="none" spc="0" normalizeH="0" baseline="0" noProof="0" dirty="0">
              <a:ln>
                <a:noFill/>
              </a:ln>
              <a:solidFill>
                <a:sysClr val="windowText" lastClr="000000"/>
              </a:solidFill>
              <a:effectLst/>
              <a:uLnTx/>
              <a:uFillTx/>
            </a:endParaRPr>
          </a:p>
        </p:txBody>
      </p:sp>
      <p:sp>
        <p:nvSpPr>
          <p:cNvPr id="41" name="テキスト プレースホルダー 11"/>
          <p:cNvSpPr>
            <a:spLocks noGrp="1"/>
          </p:cNvSpPr>
          <p:nvPr>
            <p:ph type="body" sz="quarter" idx="15"/>
          </p:nvPr>
        </p:nvSpPr>
        <p:spPr>
          <a:xfrm>
            <a:off x="6515100" y="3911938"/>
            <a:ext cx="5383214" cy="533333"/>
          </a:xfrm>
          <a:prstGeom prst="rect">
            <a:avLst/>
          </a:prstGeom>
        </p:spPr>
        <p:txBody>
          <a:bodyPr anchor="ctr">
            <a:noAutofit/>
          </a:bodyPr>
          <a:lstStyle>
            <a:lvl1pPr marL="0" indent="0" algn="ctr">
              <a:lnSpc>
                <a:spcPct val="120000"/>
              </a:lnSpc>
              <a:buNone/>
              <a:defRPr sz="1600">
                <a:solidFill>
                  <a:schemeClr val="tx1"/>
                </a:solidFill>
                <a:latin typeface="Univers 45 Light" pitchFamily="34" charset="0"/>
              </a:defRPr>
            </a:lvl1pPr>
          </a:lstStyle>
          <a:p>
            <a:pPr lvl="0"/>
            <a:r>
              <a:rPr lang="en-US" altLang="ja-JP" noProof="0" dirty="0"/>
              <a:t>Click to edit Master text styles</a:t>
            </a:r>
          </a:p>
        </p:txBody>
      </p:sp>
      <p:sp>
        <p:nvSpPr>
          <p:cNvPr id="2" name="Title 1"/>
          <p:cNvSpPr>
            <a:spLocks noGrp="1"/>
          </p:cNvSpPr>
          <p:nvPr>
            <p:ph type="title"/>
          </p:nvPr>
        </p:nvSpPr>
        <p:spPr>
          <a:xfrm>
            <a:off x="1139824" y="1971676"/>
            <a:ext cx="4019550" cy="2914649"/>
          </a:xfrm>
        </p:spPr>
        <p:txBody>
          <a:bodyPr>
            <a:noAutofit/>
          </a:bodyPr>
          <a:lstStyle>
            <a:lvl1pP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85767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lide with table">
    <p:spTree>
      <p:nvGrpSpPr>
        <p:cNvPr id="1" name=""/>
        <p:cNvGrpSpPr/>
        <p:nvPr/>
      </p:nvGrpSpPr>
      <p:grpSpPr>
        <a:xfrm>
          <a:off x="0" y="0"/>
          <a:ext cx="0" cy="0"/>
          <a:chOff x="0" y="0"/>
          <a:chExt cx="0" cy="0"/>
        </a:xfrm>
      </p:grpSpPr>
      <p:sp>
        <p:nvSpPr>
          <p:cNvPr id="21" name="Slide Number Placeholder 5"/>
          <p:cNvSpPr txBox="1">
            <a:spLocks/>
          </p:cNvSpPr>
          <p:nvPr userDrawn="1"/>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dirty="0">
              <a:solidFill>
                <a:schemeClr val="bg1"/>
              </a:solidFill>
              <a:latin typeface="Calibri" pitchFamily="34" charset="0"/>
              <a:cs typeface="Calibri" pitchFamily="34" charset="0"/>
            </a:endParaRPr>
          </a:p>
        </p:txBody>
      </p:sp>
      <p:sp>
        <p:nvSpPr>
          <p:cNvPr id="4" name="Table Placeholder 3"/>
          <p:cNvSpPr>
            <a:spLocks noGrp="1"/>
          </p:cNvSpPr>
          <p:nvPr>
            <p:ph type="tbl" sz="quarter" idx="10"/>
          </p:nvPr>
        </p:nvSpPr>
        <p:spPr>
          <a:xfrm>
            <a:off x="476249" y="1347788"/>
            <a:ext cx="11422063" cy="4637087"/>
          </a:xfrm>
          <a:prstGeom prst="rect">
            <a:avLst/>
          </a:prstGeom>
        </p:spPr>
        <p:txBody>
          <a:bodyPr/>
          <a:lstStyle>
            <a:lvl1pPr>
              <a:defRPr lang="en-US" sz="2000" dirty="0">
                <a:latin typeface="Calibri" pitchFamily="34" charset="0"/>
                <a:cs typeface="Calibri" pitchFamily="34" charset="0"/>
              </a:defRPr>
            </a:lvl1pPr>
          </a:lstStyle>
          <a:p>
            <a:pPr marL="0" lvl="0" indent="0">
              <a:buNone/>
            </a:pPr>
            <a:endParaRPr lang="en-US" dirty="0"/>
          </a:p>
        </p:txBody>
      </p:sp>
      <p:sp>
        <p:nvSpPr>
          <p:cNvPr id="19"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20"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22"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23"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4" name="Straight Connector 23"/>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25" name="Straight Connector 24"/>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26"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5"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6" name="Rectangle 15"/>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17" name="Rectangle 16"/>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2034350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full image layout">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476249" y="1347788"/>
            <a:ext cx="11422063" cy="4626864"/>
          </a:xfrm>
          <a:prstGeom prst="rect">
            <a:avLst/>
          </a:prstGeom>
        </p:spPr>
        <p:txBody>
          <a:bodyPr/>
          <a:lstStyle>
            <a:lvl1pPr marL="0" indent="0">
              <a:buNone/>
              <a:defRPr sz="2000">
                <a:latin typeface="Calibri" pitchFamily="34" charset="0"/>
                <a:cs typeface="Calibri" pitchFamily="34" charset="0"/>
              </a:defRPr>
            </a:lvl1pPr>
          </a:lstStyle>
          <a:p>
            <a:endParaRPr lang="en-US" dirty="0"/>
          </a:p>
        </p:txBody>
      </p:sp>
      <p:sp>
        <p:nvSpPr>
          <p:cNvPr id="17" name="Slide Number Placeholder 5"/>
          <p:cNvSpPr txBox="1">
            <a:spLocks/>
          </p:cNvSpPr>
          <p:nvPr userDrawn="1"/>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dirty="0">
              <a:solidFill>
                <a:schemeClr val="bg1"/>
              </a:solidFill>
              <a:latin typeface="Calibri" pitchFamily="34" charset="0"/>
              <a:cs typeface="Calibri" pitchFamily="34" charset="0"/>
            </a:endParaRPr>
          </a:p>
        </p:txBody>
      </p:sp>
      <p:sp>
        <p:nvSpPr>
          <p:cNvPr id="18"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1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2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26"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0" name="Straight Connector 29"/>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1" name="Straight Connector 30"/>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32"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5"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6" name="Rectangle 15"/>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21" name="Rectangle 20"/>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4122295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page only">
    <p:spTree>
      <p:nvGrpSpPr>
        <p:cNvPr id="1" name=""/>
        <p:cNvGrpSpPr/>
        <p:nvPr/>
      </p:nvGrpSpPr>
      <p:grpSpPr>
        <a:xfrm>
          <a:off x="0" y="0"/>
          <a:ext cx="0" cy="0"/>
          <a:chOff x="0" y="0"/>
          <a:chExt cx="0" cy="0"/>
        </a:xfrm>
      </p:grpSpPr>
      <p:sp>
        <p:nvSpPr>
          <p:cNvPr id="17" name="Slide Number Placeholder 5"/>
          <p:cNvSpPr txBox="1">
            <a:spLocks/>
          </p:cNvSpPr>
          <p:nvPr userDrawn="1"/>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dirty="0">
              <a:solidFill>
                <a:schemeClr val="bg1"/>
              </a:solidFill>
              <a:latin typeface="Calibri" pitchFamily="34" charset="0"/>
              <a:cs typeface="Calibri" pitchFamily="34" charset="0"/>
            </a:endParaRPr>
          </a:p>
        </p:txBody>
      </p:sp>
      <p:sp>
        <p:nvSpPr>
          <p:cNvPr id="18"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1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2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26"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0" name="Straight Connector 29"/>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1" name="Straight Connector 30"/>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32"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4"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5" name="Rectangle 14"/>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16" name="Rectangle 15"/>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2319396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ocations Map">
    <p:spTree>
      <p:nvGrpSpPr>
        <p:cNvPr id="1" name=""/>
        <p:cNvGrpSpPr/>
        <p:nvPr/>
      </p:nvGrpSpPr>
      <p:grpSpPr>
        <a:xfrm>
          <a:off x="0" y="0"/>
          <a:ext cx="0" cy="0"/>
          <a:chOff x="0" y="0"/>
          <a:chExt cx="0" cy="0"/>
        </a:xfrm>
      </p:grpSpPr>
      <p:sp>
        <p:nvSpPr>
          <p:cNvPr id="17" name="Slide Number Placeholder 5"/>
          <p:cNvSpPr txBox="1">
            <a:spLocks/>
          </p:cNvSpPr>
          <p:nvPr userDrawn="1"/>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dirty="0">
              <a:solidFill>
                <a:schemeClr val="bg1"/>
              </a:solidFill>
              <a:latin typeface="Calibri" pitchFamily="34" charset="0"/>
              <a:cs typeface="Calibri" pitchFamily="34" charset="0"/>
            </a:endParaRPr>
          </a:p>
        </p:txBody>
      </p:sp>
      <p:sp>
        <p:nvSpPr>
          <p:cNvPr id="18"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1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2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26"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0" name="Straight Connector 29"/>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1" name="Straight Connector 30"/>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32"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396"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400" name="Rectangle 399"/>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401" name="Rectangle 400"/>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2845972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vents Optional slide">
    <p:spTree>
      <p:nvGrpSpPr>
        <p:cNvPr id="1" name=""/>
        <p:cNvGrpSpPr/>
        <p:nvPr/>
      </p:nvGrpSpPr>
      <p:grpSpPr>
        <a:xfrm>
          <a:off x="0" y="0"/>
          <a:ext cx="0" cy="0"/>
          <a:chOff x="0" y="0"/>
          <a:chExt cx="0" cy="0"/>
        </a:xfrm>
      </p:grpSpPr>
      <p:sp>
        <p:nvSpPr>
          <p:cNvPr id="24" name="Picture Placeholder 2"/>
          <p:cNvSpPr>
            <a:spLocks noGrp="1"/>
          </p:cNvSpPr>
          <p:nvPr>
            <p:ph type="pic" sz="quarter" idx="10"/>
          </p:nvPr>
        </p:nvSpPr>
        <p:spPr>
          <a:xfrm>
            <a:off x="2" y="0"/>
            <a:ext cx="2747887" cy="2940148"/>
          </a:xfrm>
          <a:prstGeom prst="rect">
            <a:avLst/>
          </a:prstGeom>
          <a:noFill/>
        </p:spPr>
        <p:txBody>
          <a:bodyPr lIns="91419" tIns="45710" rIns="91419" bIns="4571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sym typeface="Arial" pitchFamily="34" charset="0"/>
            </a:endParaRPr>
          </a:p>
        </p:txBody>
      </p:sp>
      <p:sp>
        <p:nvSpPr>
          <p:cNvPr id="25" name="Picture Placeholder 2"/>
          <p:cNvSpPr>
            <a:spLocks noGrp="1"/>
          </p:cNvSpPr>
          <p:nvPr>
            <p:ph type="pic" sz="quarter" idx="11"/>
          </p:nvPr>
        </p:nvSpPr>
        <p:spPr>
          <a:xfrm>
            <a:off x="9003324" y="0"/>
            <a:ext cx="3179298" cy="2940148"/>
          </a:xfrm>
          <a:prstGeom prst="rect">
            <a:avLst/>
          </a:prstGeom>
          <a:noFill/>
        </p:spPr>
        <p:txBody>
          <a:bodyPr lIns="91419" tIns="45710" rIns="91419" bIns="4571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sym typeface="Arial" pitchFamily="34" charset="0"/>
            </a:endParaRPr>
          </a:p>
        </p:txBody>
      </p:sp>
      <p:sp>
        <p:nvSpPr>
          <p:cNvPr id="27" name="Picture Placeholder 2"/>
          <p:cNvSpPr>
            <a:spLocks noGrp="1"/>
          </p:cNvSpPr>
          <p:nvPr>
            <p:ph type="pic" sz="quarter" idx="12"/>
          </p:nvPr>
        </p:nvSpPr>
        <p:spPr>
          <a:xfrm>
            <a:off x="7620000" y="2940148"/>
            <a:ext cx="4572000" cy="2940148"/>
          </a:xfrm>
          <a:prstGeom prst="rect">
            <a:avLst/>
          </a:prstGeom>
          <a:noFill/>
        </p:spPr>
        <p:txBody>
          <a:bodyPr lIns="91419" tIns="45710" rIns="91419" bIns="4571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sym typeface="Arial" pitchFamily="34" charset="0"/>
            </a:endParaRPr>
          </a:p>
        </p:txBody>
      </p:sp>
      <p:sp>
        <p:nvSpPr>
          <p:cNvPr id="28" name="Picture Placeholder 2"/>
          <p:cNvSpPr>
            <a:spLocks noGrp="1"/>
          </p:cNvSpPr>
          <p:nvPr>
            <p:ph type="pic" sz="quarter" idx="13"/>
          </p:nvPr>
        </p:nvSpPr>
        <p:spPr>
          <a:xfrm>
            <a:off x="6372666" y="0"/>
            <a:ext cx="2630659" cy="2940148"/>
          </a:xfrm>
          <a:prstGeom prst="rect">
            <a:avLst/>
          </a:prstGeom>
          <a:noFill/>
        </p:spPr>
        <p:txBody>
          <a:bodyPr lIns="91419" tIns="45710" rIns="91419" bIns="4571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sym typeface="Arial" pitchFamily="34" charset="0"/>
            </a:endParaRPr>
          </a:p>
        </p:txBody>
      </p:sp>
      <p:sp>
        <p:nvSpPr>
          <p:cNvPr id="29" name="Rectangle 28"/>
          <p:cNvSpPr/>
          <p:nvPr userDrawn="1"/>
        </p:nvSpPr>
        <p:spPr>
          <a:xfrm>
            <a:off x="2747433" y="2940326"/>
            <a:ext cx="4893733" cy="1828386"/>
          </a:xfrm>
          <a:prstGeom prst="rect">
            <a:avLst/>
          </a:prstGeom>
          <a:solidFill>
            <a:srgbClr val="92D050"/>
          </a:solidFill>
          <a:ln w="25400" cap="flat" cmpd="sng" algn="ctr">
            <a:noFill/>
            <a:prstDash val="solid"/>
          </a:ln>
          <a:effectLst/>
        </p:spPr>
        <p:txBody>
          <a:bodyPr lIns="91409" tIns="215925" rIns="251913" bIns="0" anchor="ctr"/>
          <a:lstStyle/>
          <a:p>
            <a:pPr marL="0" marR="0" lvl="0" indent="0" algn="r" defTabSz="1087358" eaLnBrk="1" fontAlgn="base" latinLnBrk="0" hangingPunct="1">
              <a:lnSpc>
                <a:spcPct val="70000"/>
              </a:lnSpc>
              <a:spcBef>
                <a:spcPct val="0"/>
              </a:spcBef>
              <a:spcAft>
                <a:spcPct val="0"/>
              </a:spcAft>
              <a:buClrTx/>
              <a:buSzTx/>
              <a:buFontTx/>
              <a:buNone/>
              <a:tabLst/>
              <a:defRPr/>
            </a:pPr>
            <a:endParaRPr kumimoji="0" lang="uk-UA" sz="4000" b="0" i="0" u="none" strike="noStrike" kern="0" cap="none" spc="0" normalizeH="0" baseline="0" noProof="0" dirty="0">
              <a:ln>
                <a:noFill/>
              </a:ln>
              <a:solidFill>
                <a:srgbClr val="FFFFFF"/>
              </a:solidFill>
              <a:effectLst/>
              <a:uLnTx/>
              <a:uFillTx/>
              <a:latin typeface="Arial"/>
              <a:ea typeface="+mn-ea"/>
              <a:cs typeface="+mn-cs"/>
            </a:endParaRPr>
          </a:p>
        </p:txBody>
      </p:sp>
      <p:sp>
        <p:nvSpPr>
          <p:cNvPr id="34" name="Rectangle 33"/>
          <p:cNvSpPr/>
          <p:nvPr userDrawn="1"/>
        </p:nvSpPr>
        <p:spPr>
          <a:xfrm>
            <a:off x="2747433" y="0"/>
            <a:ext cx="3624792" cy="2940326"/>
          </a:xfrm>
          <a:prstGeom prst="rect">
            <a:avLst/>
          </a:prstGeom>
          <a:solidFill>
            <a:srgbClr val="0067AC"/>
          </a:solidFill>
          <a:ln w="25400" cap="flat" cmpd="sng" algn="ctr">
            <a:noFill/>
            <a:prstDash val="solid"/>
          </a:ln>
          <a:effectLst/>
        </p:spPr>
        <p:txBody>
          <a:bodyPr lIns="323889" tIns="215925" rIns="71976" bIns="251913" anchor="b"/>
          <a:lstStyle/>
          <a:p>
            <a:pPr marL="0" marR="0" lvl="0" indent="0" defTabSz="1087358" eaLnBrk="1" fontAlgn="base" latinLnBrk="0" hangingPunct="1">
              <a:lnSpc>
                <a:spcPct val="70000"/>
              </a:lnSpc>
              <a:spcBef>
                <a:spcPct val="0"/>
              </a:spcBef>
              <a:spcAft>
                <a:spcPct val="0"/>
              </a:spcAft>
              <a:buClrTx/>
              <a:buSzTx/>
              <a:buFontTx/>
              <a:buNone/>
              <a:tabLst/>
              <a:defRPr/>
            </a:pPr>
            <a:endParaRPr kumimoji="0" lang="uk-UA" sz="4000" b="0" i="0" u="none" strike="noStrike" kern="0" cap="none" spc="0" normalizeH="0" baseline="0" noProof="0" dirty="0">
              <a:ln>
                <a:noFill/>
              </a:ln>
              <a:solidFill>
                <a:srgbClr val="FFFFFF"/>
              </a:solidFill>
              <a:effectLst/>
              <a:uLnTx/>
              <a:uFillTx/>
              <a:latin typeface="Arial"/>
              <a:ea typeface="+mn-ea"/>
              <a:cs typeface="+mn-cs"/>
            </a:endParaRPr>
          </a:p>
        </p:txBody>
      </p:sp>
      <p:sp>
        <p:nvSpPr>
          <p:cNvPr id="35" name="テキスト プレースホルダー 11"/>
          <p:cNvSpPr>
            <a:spLocks noGrp="1"/>
          </p:cNvSpPr>
          <p:nvPr>
            <p:ph type="body" sz="quarter" idx="15"/>
          </p:nvPr>
        </p:nvSpPr>
        <p:spPr>
          <a:xfrm>
            <a:off x="2882309" y="192115"/>
            <a:ext cx="3355041" cy="2556097"/>
          </a:xfrm>
          <a:prstGeom prst="rect">
            <a:avLst/>
          </a:prstGeom>
        </p:spPr>
        <p:txBody>
          <a:bodyPr anchor="ctr">
            <a:noAutofit/>
          </a:bodyPr>
          <a:lstStyle>
            <a:lvl1pPr marL="0" indent="0" algn="ctr">
              <a:lnSpc>
                <a:spcPct val="120000"/>
              </a:lnSpc>
              <a:buNone/>
              <a:defRPr sz="2400">
                <a:solidFill>
                  <a:schemeClr val="bg1"/>
                </a:solidFill>
                <a:latin typeface="Univers 45 Light" pitchFamily="34" charset="0"/>
              </a:defRPr>
            </a:lvl1pPr>
          </a:lstStyle>
          <a:p>
            <a:pPr lvl="0"/>
            <a:r>
              <a:rPr lang="en-US" altLang="ja-JP" noProof="0" dirty="0"/>
              <a:t>Click to edit Master text styles</a:t>
            </a:r>
          </a:p>
        </p:txBody>
      </p:sp>
      <p:sp>
        <p:nvSpPr>
          <p:cNvPr id="36" name="テキスト プレースホルダー 11"/>
          <p:cNvSpPr>
            <a:spLocks noGrp="1"/>
          </p:cNvSpPr>
          <p:nvPr>
            <p:ph type="body" sz="quarter" idx="16"/>
          </p:nvPr>
        </p:nvSpPr>
        <p:spPr>
          <a:xfrm>
            <a:off x="2897171" y="3052178"/>
            <a:ext cx="4594256" cy="1604682"/>
          </a:xfrm>
          <a:prstGeom prst="rect">
            <a:avLst/>
          </a:prstGeom>
        </p:spPr>
        <p:txBody>
          <a:bodyPr anchor="ctr">
            <a:noAutofit/>
          </a:bodyPr>
          <a:lstStyle>
            <a:lvl1pPr marL="0" indent="0" algn="ctr">
              <a:lnSpc>
                <a:spcPct val="120000"/>
              </a:lnSpc>
              <a:buNone/>
              <a:defRPr sz="2400">
                <a:solidFill>
                  <a:schemeClr val="bg1"/>
                </a:solidFill>
                <a:latin typeface="Univers 45 Light" pitchFamily="34" charset="0"/>
              </a:defRPr>
            </a:lvl1pPr>
          </a:lstStyle>
          <a:p>
            <a:pPr lvl="0"/>
            <a:r>
              <a:rPr lang="en-US" altLang="ja-JP" noProof="0" dirty="0"/>
              <a:t>Click to edit Master text styles</a:t>
            </a:r>
          </a:p>
        </p:txBody>
      </p:sp>
    </p:spTree>
    <p:extLst>
      <p:ext uri="{BB962C8B-B14F-4D97-AF65-F5344CB8AC3E}">
        <p14:creationId xmlns:p14="http://schemas.microsoft.com/office/powerpoint/2010/main" val="405160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1000" fill="hold"/>
                                        <p:tgtEl>
                                          <p:spTgt spid="34"/>
                                        </p:tgtEl>
                                        <p:attrNameLst>
                                          <p:attrName>ppt_x</p:attrName>
                                        </p:attrNameLst>
                                      </p:cBhvr>
                                      <p:tavLst>
                                        <p:tav tm="0">
                                          <p:val>
                                            <p:strVal val="#ppt_x"/>
                                          </p:val>
                                        </p:tav>
                                        <p:tav tm="100000">
                                          <p:val>
                                            <p:strVal val="#ppt_x"/>
                                          </p:val>
                                        </p:tav>
                                      </p:tavLst>
                                    </p:anim>
                                    <p:anim calcmode="lin" valueType="num">
                                      <p:cBhvr additive="base">
                                        <p:cTn id="12" dur="1000" fill="hold"/>
                                        <p:tgtEl>
                                          <p:spTgt spid="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sp>
        <p:nvSpPr>
          <p:cNvPr id="29" name="図プレースホルダー 4"/>
          <p:cNvSpPr>
            <a:spLocks noGrp="1"/>
          </p:cNvSpPr>
          <p:nvPr>
            <p:ph type="pic" sz="quarter" idx="27"/>
          </p:nvPr>
        </p:nvSpPr>
        <p:spPr>
          <a:xfrm>
            <a:off x="1749719" y="106207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0" name="図プレースホルダー 4"/>
          <p:cNvSpPr>
            <a:spLocks noGrp="1"/>
          </p:cNvSpPr>
          <p:nvPr>
            <p:ph type="pic" sz="quarter" idx="29"/>
          </p:nvPr>
        </p:nvSpPr>
        <p:spPr>
          <a:xfrm>
            <a:off x="5180051" y="106207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1" name="図プレースホルダー 4"/>
          <p:cNvSpPr>
            <a:spLocks noGrp="1"/>
          </p:cNvSpPr>
          <p:nvPr>
            <p:ph type="pic" sz="quarter" idx="28"/>
          </p:nvPr>
        </p:nvSpPr>
        <p:spPr>
          <a:xfrm>
            <a:off x="3464885" y="106207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2" name="図プレースホルダー 4"/>
          <p:cNvSpPr>
            <a:spLocks noGrp="1"/>
          </p:cNvSpPr>
          <p:nvPr>
            <p:ph type="pic" sz="quarter" idx="30"/>
          </p:nvPr>
        </p:nvSpPr>
        <p:spPr>
          <a:xfrm>
            <a:off x="6895218" y="106207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3" name="図プレースホルダー 4"/>
          <p:cNvSpPr>
            <a:spLocks noGrp="1"/>
          </p:cNvSpPr>
          <p:nvPr>
            <p:ph type="pic" sz="quarter" idx="31"/>
          </p:nvPr>
        </p:nvSpPr>
        <p:spPr>
          <a:xfrm>
            <a:off x="1" y="2698300"/>
            <a:ext cx="174971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4" name="図プレースホルダー 4"/>
          <p:cNvSpPr>
            <a:spLocks noGrp="1"/>
          </p:cNvSpPr>
          <p:nvPr>
            <p:ph type="pic" sz="quarter" idx="32"/>
          </p:nvPr>
        </p:nvSpPr>
        <p:spPr>
          <a:xfrm>
            <a:off x="1749719" y="269830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5" name="図プレースホルダー 4"/>
          <p:cNvSpPr>
            <a:spLocks noGrp="1"/>
          </p:cNvSpPr>
          <p:nvPr>
            <p:ph type="pic" sz="quarter" idx="33"/>
          </p:nvPr>
        </p:nvSpPr>
        <p:spPr>
          <a:xfrm>
            <a:off x="3464885" y="269830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6" name="図プレースホルダー 4"/>
          <p:cNvSpPr>
            <a:spLocks noGrp="1"/>
          </p:cNvSpPr>
          <p:nvPr>
            <p:ph type="pic" sz="quarter" idx="34"/>
          </p:nvPr>
        </p:nvSpPr>
        <p:spPr>
          <a:xfrm>
            <a:off x="3464885"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7" name="図プレースホルダー 4"/>
          <p:cNvSpPr>
            <a:spLocks noGrp="1"/>
          </p:cNvSpPr>
          <p:nvPr>
            <p:ph type="pic" sz="quarter" idx="35"/>
          </p:nvPr>
        </p:nvSpPr>
        <p:spPr>
          <a:xfrm>
            <a:off x="1749719"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8" name="図プレースホルダー 4"/>
          <p:cNvSpPr>
            <a:spLocks noGrp="1"/>
          </p:cNvSpPr>
          <p:nvPr>
            <p:ph type="pic" sz="quarter" idx="36"/>
          </p:nvPr>
        </p:nvSpPr>
        <p:spPr>
          <a:xfrm>
            <a:off x="5180051"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9" name="図プレースホルダー 4"/>
          <p:cNvSpPr>
            <a:spLocks noGrp="1"/>
          </p:cNvSpPr>
          <p:nvPr>
            <p:ph type="pic" sz="quarter" idx="37"/>
          </p:nvPr>
        </p:nvSpPr>
        <p:spPr>
          <a:xfrm>
            <a:off x="6895218"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40" name="図プレースホルダー 4"/>
          <p:cNvSpPr>
            <a:spLocks noGrp="1"/>
          </p:cNvSpPr>
          <p:nvPr>
            <p:ph type="pic" sz="quarter" idx="38"/>
          </p:nvPr>
        </p:nvSpPr>
        <p:spPr>
          <a:xfrm>
            <a:off x="8616364"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41" name="図プレースホルダー 4"/>
          <p:cNvSpPr>
            <a:spLocks noGrp="1"/>
          </p:cNvSpPr>
          <p:nvPr>
            <p:ph type="pic" sz="quarter" idx="39"/>
          </p:nvPr>
        </p:nvSpPr>
        <p:spPr>
          <a:xfrm>
            <a:off x="10334947"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42" name="テキスト プレースホルダー 11"/>
          <p:cNvSpPr>
            <a:spLocks noGrp="1"/>
          </p:cNvSpPr>
          <p:nvPr>
            <p:ph type="body" sz="quarter" idx="14"/>
          </p:nvPr>
        </p:nvSpPr>
        <p:spPr>
          <a:xfrm>
            <a:off x="5298697" y="2865855"/>
            <a:ext cx="5632539" cy="678463"/>
          </a:xfrm>
          <a:prstGeom prst="rect">
            <a:avLst/>
          </a:prstGeom>
        </p:spPr>
        <p:txBody>
          <a:bodyPr anchor="ctr">
            <a:noAutofit/>
          </a:bodyPr>
          <a:lstStyle>
            <a:lvl1pPr marL="0" indent="0" algn="l">
              <a:lnSpc>
                <a:spcPct val="100000"/>
              </a:lnSpc>
              <a:spcBef>
                <a:spcPts val="0"/>
              </a:spcBef>
              <a:buNone/>
              <a:defRPr sz="2800" b="1" spc="0" baseline="0">
                <a:solidFill>
                  <a:srgbClr val="0067AC"/>
                </a:solidFill>
                <a:latin typeface="Univers 45 Light" pitchFamily="34" charset="0"/>
              </a:defRPr>
            </a:lvl1pPr>
          </a:lstStyle>
          <a:p>
            <a:pPr lvl="0"/>
            <a:r>
              <a:rPr lang="en-US" altLang="ja-JP" noProof="0" dirty="0"/>
              <a:t>Click to edit Master text styles</a:t>
            </a:r>
          </a:p>
        </p:txBody>
      </p:sp>
      <p:sp>
        <p:nvSpPr>
          <p:cNvPr id="43" name="テキスト プレースホルダー 11"/>
          <p:cNvSpPr>
            <a:spLocks noGrp="1"/>
          </p:cNvSpPr>
          <p:nvPr>
            <p:ph type="body" sz="quarter" idx="15"/>
          </p:nvPr>
        </p:nvSpPr>
        <p:spPr>
          <a:xfrm>
            <a:off x="5298697" y="3642997"/>
            <a:ext cx="5633762" cy="533333"/>
          </a:xfrm>
          <a:prstGeom prst="rect">
            <a:avLst/>
          </a:prstGeom>
        </p:spPr>
        <p:txBody>
          <a:bodyPr anchor="ctr">
            <a:noAutofit/>
          </a:bodyPr>
          <a:lstStyle>
            <a:lvl1pPr marL="0" indent="0" algn="l">
              <a:lnSpc>
                <a:spcPct val="120000"/>
              </a:lnSpc>
              <a:buNone/>
              <a:defRPr sz="2000">
                <a:solidFill>
                  <a:schemeClr val="tx1"/>
                </a:solidFill>
                <a:latin typeface="Univers 45 Light" pitchFamily="34" charset="0"/>
              </a:defRPr>
            </a:lvl1pPr>
          </a:lstStyle>
          <a:p>
            <a:pPr lvl="0"/>
            <a:r>
              <a:rPr lang="en-US" altLang="ja-JP" noProof="0" dirty="0"/>
              <a:t>Click to edit Master text styles</a:t>
            </a:r>
          </a:p>
        </p:txBody>
      </p:sp>
      <p:pic>
        <p:nvPicPr>
          <p:cNvPr id="44"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userDrawn="1"/>
        </p:nvCxnSpPr>
        <p:spPr>
          <a:xfrm>
            <a:off x="5326743" y="3541486"/>
            <a:ext cx="6571570" cy="0"/>
          </a:xfrm>
          <a:prstGeom prst="line">
            <a:avLst/>
          </a:prstGeom>
          <a:ln>
            <a:solidFill>
              <a:srgbClr val="0067AC"/>
            </a:solidFill>
          </a:ln>
        </p:spPr>
        <p:style>
          <a:lnRef idx="1">
            <a:schemeClr val="accent1"/>
          </a:lnRef>
          <a:fillRef idx="0">
            <a:schemeClr val="accent1"/>
          </a:fillRef>
          <a:effectRef idx="0">
            <a:schemeClr val="accent1"/>
          </a:effectRef>
          <a:fontRef idx="minor">
            <a:schemeClr val="tx1"/>
          </a:fontRef>
        </p:style>
      </p:cxnSp>
      <p:sp>
        <p:nvSpPr>
          <p:cNvPr id="47" name="テキスト プレースホルダー 11"/>
          <p:cNvSpPr>
            <a:spLocks noGrp="1"/>
          </p:cNvSpPr>
          <p:nvPr>
            <p:ph type="body" sz="quarter" idx="40" hasCustomPrompt="1"/>
          </p:nvPr>
        </p:nvSpPr>
        <p:spPr>
          <a:xfrm>
            <a:off x="10970380" y="1082450"/>
            <a:ext cx="1032933" cy="293913"/>
          </a:xfrm>
          <a:prstGeom prst="rect">
            <a:avLst/>
          </a:prstGeom>
        </p:spPr>
        <p:txBody>
          <a:bodyPr anchor="ctr">
            <a:noAutofit/>
          </a:bodyPr>
          <a:lstStyle>
            <a:lvl1pPr marL="0" indent="0" algn="ctr">
              <a:lnSpc>
                <a:spcPct val="120000"/>
              </a:lnSpc>
              <a:buNone/>
              <a:defRPr sz="1000">
                <a:solidFill>
                  <a:schemeClr val="tx1"/>
                </a:solidFill>
                <a:latin typeface="Univers 45 Light" pitchFamily="34" charset="0"/>
              </a:defRPr>
            </a:lvl1pPr>
          </a:lstStyle>
          <a:p>
            <a:pPr lvl="0"/>
            <a:r>
              <a:rPr lang="en-US" altLang="ja-JP" noProof="0" dirty="0"/>
              <a:t>Location</a:t>
            </a:r>
          </a:p>
        </p:txBody>
      </p:sp>
    </p:spTree>
    <p:extLst>
      <p:ext uri="{BB962C8B-B14F-4D97-AF65-F5344CB8AC3E}">
        <p14:creationId xmlns:p14="http://schemas.microsoft.com/office/powerpoint/2010/main" val="28730752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vents Optional slide 1">
    <p:spTree>
      <p:nvGrpSpPr>
        <p:cNvPr id="1" name=""/>
        <p:cNvGrpSpPr/>
        <p:nvPr/>
      </p:nvGrpSpPr>
      <p:grpSpPr>
        <a:xfrm>
          <a:off x="0" y="0"/>
          <a:ext cx="0" cy="0"/>
          <a:chOff x="0" y="0"/>
          <a:chExt cx="0" cy="0"/>
        </a:xfrm>
      </p:grpSpPr>
      <p:sp>
        <p:nvSpPr>
          <p:cNvPr id="21" name="Freeform 6"/>
          <p:cNvSpPr>
            <a:spLocks noGrp="1"/>
          </p:cNvSpPr>
          <p:nvPr>
            <p:ph type="pic" idx="17" hasCustomPrompt="1"/>
          </p:nvPr>
        </p:nvSpPr>
        <p:spPr bwMode="auto">
          <a:xfrm>
            <a:off x="7276457" y="1655"/>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22" name="Freeform 6"/>
          <p:cNvSpPr>
            <a:spLocks noGrp="1"/>
          </p:cNvSpPr>
          <p:nvPr>
            <p:ph type="pic" idx="19" hasCustomPrompt="1"/>
          </p:nvPr>
        </p:nvSpPr>
        <p:spPr bwMode="auto">
          <a:xfrm>
            <a:off x="5522005" y="1773356"/>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23" name="Freeform 6"/>
          <p:cNvSpPr>
            <a:spLocks noGrp="1"/>
          </p:cNvSpPr>
          <p:nvPr>
            <p:ph type="pic" idx="20" hasCustomPrompt="1"/>
          </p:nvPr>
        </p:nvSpPr>
        <p:spPr bwMode="auto">
          <a:xfrm>
            <a:off x="2013101" y="5316758"/>
            <a:ext cx="3261170" cy="1677433"/>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 name="connsiteX0" fmla="*/ 10000 w 10000"/>
              <a:gd name="connsiteY0" fmla="*/ 5004 h 5042"/>
              <a:gd name="connsiteX1" fmla="*/ 5152 w 10000"/>
              <a:gd name="connsiteY1" fmla="*/ 5042 h 5042"/>
              <a:gd name="connsiteX2" fmla="*/ 0 w 10000"/>
              <a:gd name="connsiteY2" fmla="*/ 5004 h 5042"/>
              <a:gd name="connsiteX3" fmla="*/ 5002 w 10000"/>
              <a:gd name="connsiteY3" fmla="*/ 0 h 5042"/>
              <a:gd name="connsiteX4" fmla="*/ 10000 w 10000"/>
              <a:gd name="connsiteY4" fmla="*/ 5004 h 5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5042">
                <a:moveTo>
                  <a:pt x="10000" y="5004"/>
                </a:moveTo>
                <a:lnTo>
                  <a:pt x="5152" y="5042"/>
                </a:lnTo>
                <a:lnTo>
                  <a:pt x="0" y="5004"/>
                </a:lnTo>
                <a:lnTo>
                  <a:pt x="5002" y="0"/>
                </a:lnTo>
                <a:lnTo>
                  <a:pt x="10000" y="5004"/>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26" name="Freeform 6"/>
          <p:cNvSpPr>
            <a:spLocks noGrp="1"/>
          </p:cNvSpPr>
          <p:nvPr>
            <p:ph type="pic" idx="21" hasCustomPrompt="1"/>
          </p:nvPr>
        </p:nvSpPr>
        <p:spPr bwMode="auto">
          <a:xfrm>
            <a:off x="3767553" y="3545057"/>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30" name="Freeform 6"/>
          <p:cNvSpPr>
            <a:spLocks noGrp="1"/>
          </p:cNvSpPr>
          <p:nvPr>
            <p:ph type="pic" idx="22" hasCustomPrompt="1"/>
          </p:nvPr>
        </p:nvSpPr>
        <p:spPr bwMode="auto">
          <a:xfrm>
            <a:off x="9030909" y="-105255"/>
            <a:ext cx="3261170" cy="166212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 name="connsiteX0" fmla="*/ 10000 w 10000"/>
              <a:gd name="connsiteY0" fmla="*/ 0 h 4996"/>
              <a:gd name="connsiteX1" fmla="*/ 5002 w 10000"/>
              <a:gd name="connsiteY1" fmla="*/ 4996 h 4996"/>
              <a:gd name="connsiteX2" fmla="*/ 0 w 10000"/>
              <a:gd name="connsiteY2" fmla="*/ 0 h 4996"/>
              <a:gd name="connsiteX3" fmla="*/ 4752 w 10000"/>
              <a:gd name="connsiteY3" fmla="*/ 3 h 4996"/>
              <a:gd name="connsiteX4" fmla="*/ 10000 w 10000"/>
              <a:gd name="connsiteY4" fmla="*/ 0 h 4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4996">
                <a:moveTo>
                  <a:pt x="10000" y="0"/>
                </a:moveTo>
                <a:lnTo>
                  <a:pt x="5002" y="4996"/>
                </a:lnTo>
                <a:lnTo>
                  <a:pt x="0" y="0"/>
                </a:lnTo>
                <a:lnTo>
                  <a:pt x="4752" y="3"/>
                </a:lnTo>
                <a:lnTo>
                  <a:pt x="10000" y="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31" name="Freeform 6"/>
          <p:cNvSpPr>
            <a:spLocks noGrp="1"/>
          </p:cNvSpPr>
          <p:nvPr>
            <p:ph type="pic" idx="23" hasCustomPrompt="1"/>
          </p:nvPr>
        </p:nvSpPr>
        <p:spPr bwMode="auto">
          <a:xfrm>
            <a:off x="9040403" y="1773356"/>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32" name="Freeform 6"/>
          <p:cNvSpPr>
            <a:spLocks noGrp="1"/>
          </p:cNvSpPr>
          <p:nvPr>
            <p:ph type="pic" idx="24" hasCustomPrompt="1"/>
          </p:nvPr>
        </p:nvSpPr>
        <p:spPr bwMode="auto">
          <a:xfrm>
            <a:off x="7285951" y="3545057"/>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33" name="Freeform 6"/>
          <p:cNvSpPr>
            <a:spLocks noGrp="1"/>
          </p:cNvSpPr>
          <p:nvPr>
            <p:ph type="pic" idx="26" hasCustomPrompt="1"/>
          </p:nvPr>
        </p:nvSpPr>
        <p:spPr bwMode="auto">
          <a:xfrm>
            <a:off x="5531499" y="5316758"/>
            <a:ext cx="3261170" cy="1664790"/>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 name="connsiteX0" fmla="*/ 10000 w 10000"/>
              <a:gd name="connsiteY0" fmla="*/ 5004 h 5004"/>
              <a:gd name="connsiteX1" fmla="*/ 5002 w 10000"/>
              <a:gd name="connsiteY1" fmla="*/ 4944 h 5004"/>
              <a:gd name="connsiteX2" fmla="*/ 0 w 10000"/>
              <a:gd name="connsiteY2" fmla="*/ 5004 h 5004"/>
              <a:gd name="connsiteX3" fmla="*/ 5002 w 10000"/>
              <a:gd name="connsiteY3" fmla="*/ 0 h 5004"/>
              <a:gd name="connsiteX4" fmla="*/ 10000 w 10000"/>
              <a:gd name="connsiteY4" fmla="*/ 5004 h 5004"/>
              <a:gd name="connsiteX0" fmla="*/ 10000 w 10000"/>
              <a:gd name="connsiteY0" fmla="*/ 10000 h 10174"/>
              <a:gd name="connsiteX1" fmla="*/ 5002 w 10000"/>
              <a:gd name="connsiteY1" fmla="*/ 10174 h 10174"/>
              <a:gd name="connsiteX2" fmla="*/ 0 w 10000"/>
              <a:gd name="connsiteY2" fmla="*/ 10000 h 10174"/>
              <a:gd name="connsiteX3" fmla="*/ 5002 w 10000"/>
              <a:gd name="connsiteY3" fmla="*/ 0 h 10174"/>
              <a:gd name="connsiteX4" fmla="*/ 10000 w 10000"/>
              <a:gd name="connsiteY4" fmla="*/ 10000 h 10174"/>
              <a:gd name="connsiteX0" fmla="*/ 10000 w 10000"/>
              <a:gd name="connsiteY0" fmla="*/ 10000 h 10000"/>
              <a:gd name="connsiteX1" fmla="*/ 5002 w 10000"/>
              <a:gd name="connsiteY1" fmla="*/ 9978 h 10000"/>
              <a:gd name="connsiteX2" fmla="*/ 0 w 10000"/>
              <a:gd name="connsiteY2" fmla="*/ 10000 h 10000"/>
              <a:gd name="connsiteX3" fmla="*/ 5002 w 10000"/>
              <a:gd name="connsiteY3" fmla="*/ 0 h 10000"/>
              <a:gd name="connsiteX4" fmla="*/ 1000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10000"/>
                </a:moveTo>
                <a:lnTo>
                  <a:pt x="5002" y="9978"/>
                </a:lnTo>
                <a:lnTo>
                  <a:pt x="0" y="10000"/>
                </a:lnTo>
                <a:lnTo>
                  <a:pt x="5002" y="0"/>
                </a:lnTo>
                <a:lnTo>
                  <a:pt x="10000" y="1000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37" name="Freeform 6"/>
          <p:cNvSpPr>
            <a:spLocks noGrp="1"/>
          </p:cNvSpPr>
          <p:nvPr>
            <p:ph type="pic" idx="27" hasCustomPrompt="1"/>
          </p:nvPr>
        </p:nvSpPr>
        <p:spPr bwMode="auto">
          <a:xfrm>
            <a:off x="10794855" y="1655"/>
            <a:ext cx="1631621"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 name="connsiteX0" fmla="*/ 5042 w 5042"/>
              <a:gd name="connsiteY0" fmla="*/ 4955 h 10000"/>
              <a:gd name="connsiteX1" fmla="*/ 5002 w 5042"/>
              <a:gd name="connsiteY1" fmla="*/ 10000 h 10000"/>
              <a:gd name="connsiteX2" fmla="*/ 0 w 5042"/>
              <a:gd name="connsiteY2" fmla="*/ 5004 h 10000"/>
              <a:gd name="connsiteX3" fmla="*/ 5002 w 5042"/>
              <a:gd name="connsiteY3" fmla="*/ 0 h 10000"/>
              <a:gd name="connsiteX4" fmla="*/ 5042 w 5042"/>
              <a:gd name="connsiteY4" fmla="*/ 4955 h 10000"/>
              <a:gd name="connsiteX0" fmla="*/ 9801 w 9923"/>
              <a:gd name="connsiteY0" fmla="*/ 5004 h 10000"/>
              <a:gd name="connsiteX1" fmla="*/ 9921 w 9923"/>
              <a:gd name="connsiteY1" fmla="*/ 10000 h 10000"/>
              <a:gd name="connsiteX2" fmla="*/ 0 w 9923"/>
              <a:gd name="connsiteY2" fmla="*/ 5004 h 10000"/>
              <a:gd name="connsiteX3" fmla="*/ 9921 w 9923"/>
              <a:gd name="connsiteY3" fmla="*/ 0 h 10000"/>
              <a:gd name="connsiteX4" fmla="*/ 9801 w 9923"/>
              <a:gd name="connsiteY4" fmla="*/ 500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3" h="10000">
                <a:moveTo>
                  <a:pt x="9801" y="5004"/>
                </a:moveTo>
                <a:cubicBezTo>
                  <a:pt x="9775" y="6686"/>
                  <a:pt x="9946" y="8318"/>
                  <a:pt x="9921" y="10000"/>
                </a:cubicBezTo>
                <a:lnTo>
                  <a:pt x="0" y="5004"/>
                </a:lnTo>
                <a:lnTo>
                  <a:pt x="9921" y="0"/>
                </a:lnTo>
                <a:cubicBezTo>
                  <a:pt x="9946" y="1652"/>
                  <a:pt x="9775" y="3352"/>
                  <a:pt x="9801" y="5004"/>
                </a:cubicBez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38" name="Title 1"/>
          <p:cNvSpPr>
            <a:spLocks noGrp="1"/>
          </p:cNvSpPr>
          <p:nvPr>
            <p:ph type="title"/>
          </p:nvPr>
        </p:nvSpPr>
        <p:spPr>
          <a:xfrm>
            <a:off x="405342" y="1062719"/>
            <a:ext cx="4309533" cy="2794906"/>
          </a:xfrm>
        </p:spPr>
        <p:txBody>
          <a:bodyPr>
            <a:noAutofit/>
          </a:bodyPr>
          <a:lstStyle>
            <a:lvl1pPr>
              <a:defRPr sz="5400">
                <a:solidFill>
                  <a:srgbClr val="0067AC"/>
                </a:solidFill>
              </a:defRPr>
            </a:lvl1pPr>
          </a:lstStyle>
          <a:p>
            <a:r>
              <a:rPr lang="en-US" dirty="0"/>
              <a:t>Click to edit Master title style</a:t>
            </a:r>
          </a:p>
        </p:txBody>
      </p:sp>
    </p:spTree>
    <p:extLst>
      <p:ext uri="{BB962C8B-B14F-4D97-AF65-F5344CB8AC3E}">
        <p14:creationId xmlns:p14="http://schemas.microsoft.com/office/powerpoint/2010/main" val="1994222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Events slide 1">
    <p:spTree>
      <p:nvGrpSpPr>
        <p:cNvPr id="1" name=""/>
        <p:cNvGrpSpPr/>
        <p:nvPr/>
      </p:nvGrpSpPr>
      <p:grpSpPr>
        <a:xfrm>
          <a:off x="0" y="0"/>
          <a:ext cx="0" cy="0"/>
          <a:chOff x="0" y="0"/>
          <a:chExt cx="0" cy="0"/>
        </a:xfrm>
      </p:grpSpPr>
      <p:sp>
        <p:nvSpPr>
          <p:cNvPr id="17" name="Picture Placeholder 2"/>
          <p:cNvSpPr>
            <a:spLocks noGrp="1"/>
          </p:cNvSpPr>
          <p:nvPr>
            <p:ph type="pic" sz="quarter" idx="10"/>
          </p:nvPr>
        </p:nvSpPr>
        <p:spPr>
          <a:xfrm>
            <a:off x="0" y="434975"/>
            <a:ext cx="12192000" cy="4906282"/>
          </a:xfrm>
          <a:prstGeom prst="rect">
            <a:avLst/>
          </a:prstGeom>
          <a:solidFill>
            <a:srgbClr val="D8D8D8"/>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endParaRPr>
          </a:p>
        </p:txBody>
      </p:sp>
      <p:sp>
        <p:nvSpPr>
          <p:cNvPr id="20" name="Freeform 19"/>
          <p:cNvSpPr/>
          <p:nvPr userDrawn="1"/>
        </p:nvSpPr>
        <p:spPr>
          <a:xfrm flipH="1">
            <a:off x="11943122" y="3048000"/>
            <a:ext cx="248878" cy="248478"/>
          </a:xfrm>
          <a:custGeom>
            <a:avLst/>
            <a:gdLst>
              <a:gd name="connsiteX0" fmla="*/ 845081 w 2429302"/>
              <a:gd name="connsiteY0" fmla="*/ 322250 h 2429302"/>
              <a:gd name="connsiteX1" fmla="*/ 2062427 w 2429302"/>
              <a:gd name="connsiteY1" fmla="*/ 1214651 h 2429302"/>
              <a:gd name="connsiteX2" fmla="*/ 845081 w 2429302"/>
              <a:gd name="connsiteY2" fmla="*/ 2107052 h 2429302"/>
              <a:gd name="connsiteX3" fmla="*/ 845081 w 2429302"/>
              <a:gd name="connsiteY3" fmla="*/ 1904516 h 2429302"/>
              <a:gd name="connsiteX4" fmla="*/ 1786142 w 2429302"/>
              <a:gd name="connsiteY4" fmla="*/ 1214651 h 2429302"/>
              <a:gd name="connsiteX5" fmla="*/ 845081 w 2429302"/>
              <a:gd name="connsiteY5" fmla="*/ 524786 h 2429302"/>
              <a:gd name="connsiteX6" fmla="*/ 1214651 w 2429302"/>
              <a:gd name="connsiteY6" fmla="*/ 160407 h 2429302"/>
              <a:gd name="connsiteX7" fmla="*/ 160407 w 2429302"/>
              <a:gd name="connsiteY7" fmla="*/ 1214651 h 2429302"/>
              <a:gd name="connsiteX8" fmla="*/ 1214651 w 2429302"/>
              <a:gd name="connsiteY8" fmla="*/ 2268895 h 2429302"/>
              <a:gd name="connsiteX9" fmla="*/ 2268895 w 2429302"/>
              <a:gd name="connsiteY9" fmla="*/ 1214651 h 2429302"/>
              <a:gd name="connsiteX10" fmla="*/ 1214651 w 2429302"/>
              <a:gd name="connsiteY10" fmla="*/ 160407 h 2429302"/>
              <a:gd name="connsiteX11" fmla="*/ 1214651 w 2429302"/>
              <a:gd name="connsiteY11" fmla="*/ 0 h 2429302"/>
              <a:gd name="connsiteX12" fmla="*/ 2429302 w 2429302"/>
              <a:gd name="connsiteY12" fmla="*/ 1214651 h 2429302"/>
              <a:gd name="connsiteX13" fmla="*/ 1214651 w 2429302"/>
              <a:gd name="connsiteY13" fmla="*/ 2429302 h 2429302"/>
              <a:gd name="connsiteX14" fmla="*/ 0 w 2429302"/>
              <a:gd name="connsiteY14" fmla="*/ 1214651 h 2429302"/>
              <a:gd name="connsiteX15" fmla="*/ 1214651 w 2429302"/>
              <a:gd name="connsiteY15" fmla="*/ 0 h 242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29302" h="2429302">
                <a:moveTo>
                  <a:pt x="845081" y="322250"/>
                </a:moveTo>
                <a:lnTo>
                  <a:pt x="2062427" y="1214651"/>
                </a:lnTo>
                <a:lnTo>
                  <a:pt x="845081" y="2107052"/>
                </a:lnTo>
                <a:lnTo>
                  <a:pt x="845081" y="1904516"/>
                </a:lnTo>
                <a:lnTo>
                  <a:pt x="1786142" y="1214651"/>
                </a:lnTo>
                <a:lnTo>
                  <a:pt x="845081" y="524786"/>
                </a:lnTo>
                <a:close/>
                <a:moveTo>
                  <a:pt x="1214651" y="160407"/>
                </a:moveTo>
                <a:cubicBezTo>
                  <a:pt x="632408" y="160407"/>
                  <a:pt x="160407" y="632408"/>
                  <a:pt x="160407" y="1214651"/>
                </a:cubicBezTo>
                <a:cubicBezTo>
                  <a:pt x="160407" y="1796894"/>
                  <a:pt x="632408" y="2268895"/>
                  <a:pt x="1214651" y="2268895"/>
                </a:cubicBezTo>
                <a:cubicBezTo>
                  <a:pt x="1796894" y="2268895"/>
                  <a:pt x="2268895" y="1796894"/>
                  <a:pt x="2268895" y="1214651"/>
                </a:cubicBezTo>
                <a:cubicBezTo>
                  <a:pt x="2268895" y="632408"/>
                  <a:pt x="1796894" y="160407"/>
                  <a:pt x="1214651" y="160407"/>
                </a:cubicBezTo>
                <a:close/>
                <a:moveTo>
                  <a:pt x="1214651" y="0"/>
                </a:moveTo>
                <a:cubicBezTo>
                  <a:pt x="1885484" y="0"/>
                  <a:pt x="2429302" y="543818"/>
                  <a:pt x="2429302" y="1214651"/>
                </a:cubicBezTo>
                <a:cubicBezTo>
                  <a:pt x="2429302" y="1885484"/>
                  <a:pt x="1885484" y="2429302"/>
                  <a:pt x="1214651" y="2429302"/>
                </a:cubicBezTo>
                <a:cubicBezTo>
                  <a:pt x="543818" y="2429302"/>
                  <a:pt x="0" y="1885484"/>
                  <a:pt x="0" y="1214651"/>
                </a:cubicBezTo>
                <a:cubicBezTo>
                  <a:pt x="0" y="543818"/>
                  <a:pt x="543818" y="0"/>
                  <a:pt x="1214651" y="0"/>
                </a:cubicBezTo>
                <a:close/>
              </a:path>
            </a:pathLst>
          </a:custGeom>
          <a:solidFill>
            <a:srgbClr val="FFFFFF"/>
          </a:solidFill>
          <a:ln w="25400" cap="flat" cmpd="sng" algn="ctr">
            <a:noFill/>
            <a:prstDash val="solid"/>
          </a:ln>
          <a:effectLst/>
        </p:spPr>
        <p:txBody>
          <a:bodyPr lIns="91398" tIns="45700" rIns="91398" bIns="45700" anchor="ctr"/>
          <a:lstStyle/>
          <a:p>
            <a:pPr marL="0" marR="0" lvl="0" indent="0" algn="ctr" defTabSz="1087233" eaLnBrk="1" fontAlgn="base" latinLnBrk="0" hangingPunct="1">
              <a:lnSpc>
                <a:spcPct val="100000"/>
              </a:lnSpc>
              <a:spcBef>
                <a:spcPct val="0"/>
              </a:spcBef>
              <a:spcAft>
                <a:spcPct val="0"/>
              </a:spcAft>
              <a:buClrTx/>
              <a:buSzTx/>
              <a:buFontTx/>
              <a:buNone/>
              <a:tabLst/>
              <a:defRPr/>
            </a:pPr>
            <a:endParaRPr kumimoji="0" lang="uk-UA" sz="2100" b="0" i="0" u="none" strike="noStrike" kern="0" cap="none" spc="0" normalizeH="0" baseline="0" noProof="0">
              <a:ln>
                <a:noFill/>
              </a:ln>
              <a:solidFill>
                <a:srgbClr val="FFFFFF"/>
              </a:solidFill>
              <a:effectLst/>
              <a:uLnTx/>
              <a:uFillTx/>
              <a:latin typeface="Roboto Light"/>
              <a:cs typeface="+mn-cs"/>
            </a:endParaRPr>
          </a:p>
        </p:txBody>
      </p:sp>
      <p:sp>
        <p:nvSpPr>
          <p:cNvPr id="21" name="Freeform 20"/>
          <p:cNvSpPr/>
          <p:nvPr userDrawn="1"/>
        </p:nvSpPr>
        <p:spPr>
          <a:xfrm flipH="1">
            <a:off x="0" y="3048000"/>
            <a:ext cx="248366" cy="248478"/>
          </a:xfrm>
          <a:custGeom>
            <a:avLst/>
            <a:gdLst>
              <a:gd name="connsiteX0" fmla="*/ 845081 w 2429302"/>
              <a:gd name="connsiteY0" fmla="*/ 322250 h 2429302"/>
              <a:gd name="connsiteX1" fmla="*/ 2062427 w 2429302"/>
              <a:gd name="connsiteY1" fmla="*/ 1214651 h 2429302"/>
              <a:gd name="connsiteX2" fmla="*/ 845081 w 2429302"/>
              <a:gd name="connsiteY2" fmla="*/ 2107052 h 2429302"/>
              <a:gd name="connsiteX3" fmla="*/ 845081 w 2429302"/>
              <a:gd name="connsiteY3" fmla="*/ 1904516 h 2429302"/>
              <a:gd name="connsiteX4" fmla="*/ 1786142 w 2429302"/>
              <a:gd name="connsiteY4" fmla="*/ 1214651 h 2429302"/>
              <a:gd name="connsiteX5" fmla="*/ 845081 w 2429302"/>
              <a:gd name="connsiteY5" fmla="*/ 524786 h 2429302"/>
              <a:gd name="connsiteX6" fmla="*/ 1214651 w 2429302"/>
              <a:gd name="connsiteY6" fmla="*/ 160407 h 2429302"/>
              <a:gd name="connsiteX7" fmla="*/ 160407 w 2429302"/>
              <a:gd name="connsiteY7" fmla="*/ 1214651 h 2429302"/>
              <a:gd name="connsiteX8" fmla="*/ 1214651 w 2429302"/>
              <a:gd name="connsiteY8" fmla="*/ 2268895 h 2429302"/>
              <a:gd name="connsiteX9" fmla="*/ 2268895 w 2429302"/>
              <a:gd name="connsiteY9" fmla="*/ 1214651 h 2429302"/>
              <a:gd name="connsiteX10" fmla="*/ 1214651 w 2429302"/>
              <a:gd name="connsiteY10" fmla="*/ 160407 h 2429302"/>
              <a:gd name="connsiteX11" fmla="*/ 1214651 w 2429302"/>
              <a:gd name="connsiteY11" fmla="*/ 0 h 2429302"/>
              <a:gd name="connsiteX12" fmla="*/ 2429302 w 2429302"/>
              <a:gd name="connsiteY12" fmla="*/ 1214651 h 2429302"/>
              <a:gd name="connsiteX13" fmla="*/ 1214651 w 2429302"/>
              <a:gd name="connsiteY13" fmla="*/ 2429302 h 2429302"/>
              <a:gd name="connsiteX14" fmla="*/ 0 w 2429302"/>
              <a:gd name="connsiteY14" fmla="*/ 1214651 h 2429302"/>
              <a:gd name="connsiteX15" fmla="*/ 1214651 w 2429302"/>
              <a:gd name="connsiteY15" fmla="*/ 0 h 242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29302" h="2429302">
                <a:moveTo>
                  <a:pt x="845081" y="322250"/>
                </a:moveTo>
                <a:lnTo>
                  <a:pt x="2062427" y="1214651"/>
                </a:lnTo>
                <a:lnTo>
                  <a:pt x="845081" y="2107052"/>
                </a:lnTo>
                <a:lnTo>
                  <a:pt x="845081" y="1904516"/>
                </a:lnTo>
                <a:lnTo>
                  <a:pt x="1786142" y="1214651"/>
                </a:lnTo>
                <a:lnTo>
                  <a:pt x="845081" y="524786"/>
                </a:lnTo>
                <a:close/>
                <a:moveTo>
                  <a:pt x="1214651" y="160407"/>
                </a:moveTo>
                <a:cubicBezTo>
                  <a:pt x="632408" y="160407"/>
                  <a:pt x="160407" y="632408"/>
                  <a:pt x="160407" y="1214651"/>
                </a:cubicBezTo>
                <a:cubicBezTo>
                  <a:pt x="160407" y="1796894"/>
                  <a:pt x="632408" y="2268895"/>
                  <a:pt x="1214651" y="2268895"/>
                </a:cubicBezTo>
                <a:cubicBezTo>
                  <a:pt x="1796894" y="2268895"/>
                  <a:pt x="2268895" y="1796894"/>
                  <a:pt x="2268895" y="1214651"/>
                </a:cubicBezTo>
                <a:cubicBezTo>
                  <a:pt x="2268895" y="632408"/>
                  <a:pt x="1796894" y="160407"/>
                  <a:pt x="1214651" y="160407"/>
                </a:cubicBezTo>
                <a:close/>
                <a:moveTo>
                  <a:pt x="1214651" y="0"/>
                </a:moveTo>
                <a:cubicBezTo>
                  <a:pt x="1885484" y="0"/>
                  <a:pt x="2429302" y="543818"/>
                  <a:pt x="2429302" y="1214651"/>
                </a:cubicBezTo>
                <a:cubicBezTo>
                  <a:pt x="2429302" y="1885484"/>
                  <a:pt x="1885484" y="2429302"/>
                  <a:pt x="1214651" y="2429302"/>
                </a:cubicBezTo>
                <a:cubicBezTo>
                  <a:pt x="543818" y="2429302"/>
                  <a:pt x="0" y="1885484"/>
                  <a:pt x="0" y="1214651"/>
                </a:cubicBezTo>
                <a:cubicBezTo>
                  <a:pt x="0" y="543818"/>
                  <a:pt x="543818" y="0"/>
                  <a:pt x="1214651" y="0"/>
                </a:cubicBezTo>
                <a:close/>
              </a:path>
            </a:pathLst>
          </a:custGeom>
          <a:solidFill>
            <a:srgbClr val="FFFFFF"/>
          </a:solidFill>
          <a:ln w="25400" cap="flat" cmpd="sng" algn="ctr">
            <a:noFill/>
            <a:prstDash val="solid"/>
          </a:ln>
          <a:effectLst/>
        </p:spPr>
        <p:txBody>
          <a:bodyPr lIns="91398" tIns="45700" rIns="91398" bIns="45700" anchor="ctr"/>
          <a:lstStyle/>
          <a:p>
            <a:pPr marL="0" marR="0" lvl="0" indent="0" algn="ctr" defTabSz="1087233" eaLnBrk="1" fontAlgn="base" latinLnBrk="0" hangingPunct="1">
              <a:lnSpc>
                <a:spcPct val="100000"/>
              </a:lnSpc>
              <a:spcBef>
                <a:spcPct val="0"/>
              </a:spcBef>
              <a:spcAft>
                <a:spcPct val="0"/>
              </a:spcAft>
              <a:buClrTx/>
              <a:buSzTx/>
              <a:buFontTx/>
              <a:buNone/>
              <a:tabLst/>
              <a:defRPr/>
            </a:pPr>
            <a:endParaRPr kumimoji="0" lang="uk-UA" sz="2100" b="0" i="0" u="none" strike="noStrike" kern="0" cap="none" spc="0" normalizeH="0" baseline="0" noProof="0">
              <a:ln>
                <a:noFill/>
              </a:ln>
              <a:solidFill>
                <a:srgbClr val="FFFFFF"/>
              </a:solidFill>
              <a:effectLst/>
              <a:uLnTx/>
              <a:uFillTx/>
              <a:latin typeface="Roboto Light"/>
              <a:cs typeface="+mn-cs"/>
            </a:endParaRPr>
          </a:p>
        </p:txBody>
      </p:sp>
      <p:sp>
        <p:nvSpPr>
          <p:cNvPr id="23" name="テキスト プレースホルダー 11"/>
          <p:cNvSpPr>
            <a:spLocks noGrp="1"/>
          </p:cNvSpPr>
          <p:nvPr>
            <p:ph type="body" sz="quarter" idx="16"/>
          </p:nvPr>
        </p:nvSpPr>
        <p:spPr>
          <a:xfrm>
            <a:off x="476250" y="5582311"/>
            <a:ext cx="11417489" cy="632752"/>
          </a:xfrm>
          <a:prstGeom prst="rect">
            <a:avLst/>
          </a:prstGeom>
        </p:spPr>
        <p:txBody>
          <a:bodyPr anchor="t">
            <a:noAutofit/>
          </a:bodyPr>
          <a:lstStyle>
            <a:lvl1pPr marL="0" indent="0" algn="l">
              <a:lnSpc>
                <a:spcPct val="120000"/>
              </a:lnSpc>
              <a:buNone/>
              <a:defRPr sz="1800">
                <a:solidFill>
                  <a:srgbClr val="0067AC"/>
                </a:solidFill>
                <a:latin typeface="Univers 45 Light" pitchFamily="34" charset="0"/>
              </a:defRPr>
            </a:lvl1pPr>
          </a:lstStyle>
          <a:p>
            <a:pPr lvl="0"/>
            <a:r>
              <a:rPr lang="en-US" altLang="ja-JP" noProof="0" dirty="0"/>
              <a:t>Click to edit Master text styles</a:t>
            </a:r>
          </a:p>
        </p:txBody>
      </p:sp>
      <p:sp>
        <p:nvSpPr>
          <p:cNvPr id="6"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7" name="Rectangle 6"/>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8" name="Rectangle 7"/>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170365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750" fill="hold"/>
                                        <p:tgtEl>
                                          <p:spTgt spid="20"/>
                                        </p:tgtEl>
                                        <p:attrNameLst>
                                          <p:attrName>ppt_w</p:attrName>
                                        </p:attrNameLst>
                                      </p:cBhvr>
                                      <p:tavLst>
                                        <p:tav tm="0">
                                          <p:val>
                                            <p:fltVal val="0"/>
                                          </p:val>
                                        </p:tav>
                                        <p:tav tm="100000">
                                          <p:val>
                                            <p:strVal val="#ppt_w"/>
                                          </p:val>
                                        </p:tav>
                                      </p:tavLst>
                                    </p:anim>
                                    <p:anim calcmode="lin" valueType="num">
                                      <p:cBhvr>
                                        <p:cTn id="8" dur="750" fill="hold"/>
                                        <p:tgtEl>
                                          <p:spTgt spid="20"/>
                                        </p:tgtEl>
                                        <p:attrNameLst>
                                          <p:attrName>ppt_h</p:attrName>
                                        </p:attrNameLst>
                                      </p:cBhvr>
                                      <p:tavLst>
                                        <p:tav tm="0">
                                          <p:val>
                                            <p:fltVal val="0"/>
                                          </p:val>
                                        </p:tav>
                                        <p:tav tm="100000">
                                          <p:val>
                                            <p:strVal val="#ppt_h"/>
                                          </p:val>
                                        </p:tav>
                                      </p:tavLst>
                                    </p:anim>
                                    <p:animEffect transition="in" filter="fade">
                                      <p:cBhvr>
                                        <p:cTn id="9" dur="75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750" fill="hold"/>
                                        <p:tgtEl>
                                          <p:spTgt spid="21"/>
                                        </p:tgtEl>
                                        <p:attrNameLst>
                                          <p:attrName>ppt_w</p:attrName>
                                        </p:attrNameLst>
                                      </p:cBhvr>
                                      <p:tavLst>
                                        <p:tav tm="0">
                                          <p:val>
                                            <p:fltVal val="0"/>
                                          </p:val>
                                        </p:tav>
                                        <p:tav tm="100000">
                                          <p:val>
                                            <p:strVal val="#ppt_w"/>
                                          </p:val>
                                        </p:tav>
                                      </p:tavLst>
                                    </p:anim>
                                    <p:anim calcmode="lin" valueType="num">
                                      <p:cBhvr>
                                        <p:cTn id="13" dur="750" fill="hold"/>
                                        <p:tgtEl>
                                          <p:spTgt spid="21"/>
                                        </p:tgtEl>
                                        <p:attrNameLst>
                                          <p:attrName>ppt_h</p:attrName>
                                        </p:attrNameLst>
                                      </p:cBhvr>
                                      <p:tavLst>
                                        <p:tav tm="0">
                                          <p:val>
                                            <p:fltVal val="0"/>
                                          </p:val>
                                        </p:tav>
                                        <p:tav tm="100000">
                                          <p:val>
                                            <p:strVal val="#ppt_h"/>
                                          </p:val>
                                        </p:tav>
                                      </p:tavLst>
                                    </p:anim>
                                    <p:animEffect transition="in" filter="fade">
                                      <p:cBhvr>
                                        <p:cTn id="14"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Our Team">
    <p:spTree>
      <p:nvGrpSpPr>
        <p:cNvPr id="1" name=""/>
        <p:cNvGrpSpPr/>
        <p:nvPr/>
      </p:nvGrpSpPr>
      <p:grpSpPr>
        <a:xfrm>
          <a:off x="0" y="0"/>
          <a:ext cx="0" cy="0"/>
          <a:chOff x="0" y="0"/>
          <a:chExt cx="0" cy="0"/>
        </a:xfrm>
      </p:grpSpPr>
      <p:sp>
        <p:nvSpPr>
          <p:cNvPr id="2" name="Picture Placeholder 2"/>
          <p:cNvSpPr>
            <a:spLocks noGrp="1"/>
          </p:cNvSpPr>
          <p:nvPr>
            <p:ph type="pic" sz="quarter" idx="12" hasCustomPrompt="1"/>
          </p:nvPr>
        </p:nvSpPr>
        <p:spPr>
          <a:xfrm>
            <a:off x="1134057"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dirty="0"/>
              <a:t>Insert Image</a:t>
            </a:r>
          </a:p>
        </p:txBody>
      </p:sp>
      <p:sp>
        <p:nvSpPr>
          <p:cNvPr id="11"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14" name="Slide Number Placeholder 5"/>
          <p:cNvSpPr txBox="1">
            <a:spLocks/>
          </p:cNvSpPr>
          <p:nvPr userDrawn="1"/>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dirty="0">
              <a:solidFill>
                <a:schemeClr val="bg1"/>
              </a:solidFill>
              <a:latin typeface="Calibri" pitchFamily="34" charset="0"/>
              <a:cs typeface="Calibri" pitchFamily="34" charset="0"/>
            </a:endParaRPr>
          </a:p>
        </p:txBody>
      </p:sp>
      <p:cxnSp>
        <p:nvCxnSpPr>
          <p:cNvPr id="24" name="Straight Connector 23"/>
          <p:cNvCxnSpPr/>
          <p:nvPr userDrawn="1"/>
        </p:nvCxnSpPr>
        <p:spPr>
          <a:xfrm>
            <a:off x="1515931"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Picture Placeholder 2"/>
          <p:cNvSpPr>
            <a:spLocks noGrp="1"/>
          </p:cNvSpPr>
          <p:nvPr>
            <p:ph type="pic" sz="quarter" idx="13" hasCustomPrompt="1"/>
          </p:nvPr>
        </p:nvSpPr>
        <p:spPr>
          <a:xfrm>
            <a:off x="2964646"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dirty="0"/>
              <a:t>Insert Image</a:t>
            </a:r>
          </a:p>
        </p:txBody>
      </p:sp>
      <p:cxnSp>
        <p:nvCxnSpPr>
          <p:cNvPr id="36" name="Straight Connector 35"/>
          <p:cNvCxnSpPr/>
          <p:nvPr userDrawn="1"/>
        </p:nvCxnSpPr>
        <p:spPr>
          <a:xfrm>
            <a:off x="3346520"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7" name="Picture Placeholder 2"/>
          <p:cNvSpPr>
            <a:spLocks noGrp="1"/>
          </p:cNvSpPr>
          <p:nvPr>
            <p:ph type="pic" sz="quarter" idx="14" hasCustomPrompt="1"/>
          </p:nvPr>
        </p:nvSpPr>
        <p:spPr>
          <a:xfrm>
            <a:off x="4795235"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dirty="0"/>
              <a:t>Insert Image</a:t>
            </a:r>
          </a:p>
        </p:txBody>
      </p:sp>
      <p:cxnSp>
        <p:nvCxnSpPr>
          <p:cNvPr id="38" name="Straight Connector 37"/>
          <p:cNvCxnSpPr/>
          <p:nvPr userDrawn="1"/>
        </p:nvCxnSpPr>
        <p:spPr>
          <a:xfrm>
            <a:off x="5177109"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9" name="Picture Placeholder 2"/>
          <p:cNvSpPr>
            <a:spLocks noGrp="1"/>
          </p:cNvSpPr>
          <p:nvPr>
            <p:ph type="pic" sz="quarter" idx="15" hasCustomPrompt="1"/>
          </p:nvPr>
        </p:nvSpPr>
        <p:spPr>
          <a:xfrm>
            <a:off x="6625824"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dirty="0"/>
              <a:t>Insert Image</a:t>
            </a:r>
          </a:p>
        </p:txBody>
      </p:sp>
      <p:cxnSp>
        <p:nvCxnSpPr>
          <p:cNvPr id="40" name="Straight Connector 39"/>
          <p:cNvCxnSpPr/>
          <p:nvPr userDrawn="1"/>
        </p:nvCxnSpPr>
        <p:spPr>
          <a:xfrm>
            <a:off x="7007698"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1" name="Picture Placeholder 2"/>
          <p:cNvSpPr>
            <a:spLocks noGrp="1"/>
          </p:cNvSpPr>
          <p:nvPr>
            <p:ph type="pic" sz="quarter" idx="16" hasCustomPrompt="1"/>
          </p:nvPr>
        </p:nvSpPr>
        <p:spPr>
          <a:xfrm>
            <a:off x="8456413"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dirty="0"/>
              <a:t>Insert Image</a:t>
            </a:r>
          </a:p>
        </p:txBody>
      </p:sp>
      <p:cxnSp>
        <p:nvCxnSpPr>
          <p:cNvPr id="42" name="Straight Connector 41"/>
          <p:cNvCxnSpPr/>
          <p:nvPr userDrawn="1"/>
        </p:nvCxnSpPr>
        <p:spPr>
          <a:xfrm>
            <a:off x="8838287"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 name="Picture Placeholder 2"/>
          <p:cNvSpPr>
            <a:spLocks noGrp="1"/>
          </p:cNvSpPr>
          <p:nvPr>
            <p:ph type="pic" sz="quarter" idx="17" hasCustomPrompt="1"/>
          </p:nvPr>
        </p:nvSpPr>
        <p:spPr>
          <a:xfrm>
            <a:off x="10287000"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dirty="0"/>
              <a:t>Insert Image</a:t>
            </a:r>
          </a:p>
        </p:txBody>
      </p:sp>
      <p:cxnSp>
        <p:nvCxnSpPr>
          <p:cNvPr id="44" name="Straight Connector 43"/>
          <p:cNvCxnSpPr/>
          <p:nvPr userDrawn="1"/>
        </p:nvCxnSpPr>
        <p:spPr>
          <a:xfrm>
            <a:off x="10668874"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Slide Number Placeholder 5"/>
          <p:cNvSpPr txBox="1">
            <a:spLocks/>
          </p:cNvSpPr>
          <p:nvPr userDrawn="1"/>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dirty="0">
              <a:solidFill>
                <a:schemeClr val="bg1"/>
              </a:solidFill>
              <a:latin typeface="Calibri" pitchFamily="34" charset="0"/>
              <a:cs typeface="Calibri" pitchFamily="34" charset="0"/>
            </a:endParaRPr>
          </a:p>
        </p:txBody>
      </p:sp>
      <p:sp>
        <p:nvSpPr>
          <p:cNvPr id="31"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32"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33"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48"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53" name="Straight Connector 52"/>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54" name="Straight Connector 53"/>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55"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28"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45" name="Rectangle 44"/>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46" name="Rectangle 45"/>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3022998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act us">
    <p:spTree>
      <p:nvGrpSpPr>
        <p:cNvPr id="1" name=""/>
        <p:cNvGrpSpPr/>
        <p:nvPr/>
      </p:nvGrpSpPr>
      <p:grpSpPr>
        <a:xfrm>
          <a:off x="0" y="0"/>
          <a:ext cx="0" cy="0"/>
          <a:chOff x="0" y="0"/>
          <a:chExt cx="0" cy="0"/>
        </a:xfrm>
      </p:grpSpPr>
      <p:sp>
        <p:nvSpPr>
          <p:cNvPr id="2" name="Picture Placeholder 2"/>
          <p:cNvSpPr>
            <a:spLocks noGrp="1"/>
          </p:cNvSpPr>
          <p:nvPr>
            <p:ph type="pic" sz="quarter" idx="11" hasCustomPrompt="1"/>
          </p:nvPr>
        </p:nvSpPr>
        <p:spPr>
          <a:xfrm>
            <a:off x="-7" y="0"/>
            <a:ext cx="12192006" cy="3657600"/>
          </a:xfrm>
          <a:prstGeom prst="rect">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dirty="0"/>
              <a:t>Insert Image</a:t>
            </a:r>
          </a:p>
        </p:txBody>
      </p:sp>
      <p:sp>
        <p:nvSpPr>
          <p:cNvPr id="21" name="Rectangle 20"/>
          <p:cNvSpPr/>
          <p:nvPr userDrawn="1"/>
        </p:nvSpPr>
        <p:spPr>
          <a:xfrm>
            <a:off x="0" y="3657600"/>
            <a:ext cx="12192000" cy="781050"/>
          </a:xfrm>
          <a:prstGeom prst="rect">
            <a:avLst/>
          </a:prstGeom>
          <a:solidFill>
            <a:srgbClr val="0067AC"/>
          </a:solidFill>
          <a:ln>
            <a:solidFill>
              <a:schemeClr val="bg1">
                <a:lumMod val="50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effectLst>
                <a:outerShdw blurRad="38100" dist="38100" dir="2700000" algn="tl">
                  <a:srgbClr val="000000">
                    <a:alpha val="43137"/>
                  </a:srgbClr>
                </a:outerShdw>
              </a:effectLst>
              <a:latin typeface="Calibri" pitchFamily="34" charset="0"/>
              <a:cs typeface="Calibri" pitchFamily="34" charset="0"/>
            </a:endParaRPr>
          </a:p>
        </p:txBody>
      </p:sp>
      <p:sp>
        <p:nvSpPr>
          <p:cNvPr id="27" name="Title 1"/>
          <p:cNvSpPr>
            <a:spLocks noGrp="1"/>
          </p:cNvSpPr>
          <p:nvPr>
            <p:ph type="title"/>
          </p:nvPr>
        </p:nvSpPr>
        <p:spPr>
          <a:xfrm>
            <a:off x="273368" y="3746146"/>
            <a:ext cx="11645265" cy="603958"/>
          </a:xfrm>
          <a:prstGeom prst="rect">
            <a:avLst/>
          </a:prstGeom>
        </p:spPr>
        <p:txBody>
          <a:bodyPr anchor="ctr"/>
          <a:lstStyle>
            <a:lvl1pPr algn="ctr">
              <a:defRPr sz="4000" b="1" i="0">
                <a:solidFill>
                  <a:schemeClr val="bg1"/>
                </a:solidFill>
                <a:latin typeface="Calibri" pitchFamily="34" charset="0"/>
                <a:ea typeface="Roboto Thin" charset="0"/>
                <a:cs typeface="Calibri" pitchFamily="34" charset="0"/>
              </a:defRPr>
            </a:lvl1pPr>
          </a:lstStyle>
          <a:p>
            <a:r>
              <a:rPr lang="en-US" dirty="0"/>
              <a:t>Click to edit Master title style</a:t>
            </a:r>
          </a:p>
        </p:txBody>
      </p:sp>
    </p:spTree>
    <p:extLst>
      <p:ext uri="{BB962C8B-B14F-4D97-AF65-F5344CB8AC3E}">
        <p14:creationId xmlns:p14="http://schemas.microsoft.com/office/powerpoint/2010/main" val="285942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Title1">
    <p:spTree>
      <p:nvGrpSpPr>
        <p:cNvPr id="1" name=""/>
        <p:cNvGrpSpPr/>
        <p:nvPr/>
      </p:nvGrpSpPr>
      <p:grpSpPr>
        <a:xfrm>
          <a:off x="0" y="0"/>
          <a:ext cx="0" cy="0"/>
          <a:chOff x="0" y="0"/>
          <a:chExt cx="0" cy="0"/>
        </a:xfrm>
      </p:grpSpPr>
      <p:pic>
        <p:nvPicPr>
          <p:cNvPr id="50" name="Picture Placeholder 24"/>
          <p:cNvPicPr>
            <a:picLocks noChangeAspect="1"/>
          </p:cNvPicPr>
          <p:nvPr userDrawn="1"/>
        </p:nvPicPr>
        <p:blipFill>
          <a:blip r:embed="rId2">
            <a:extLst>
              <a:ext uri="{28A0092B-C50C-407E-A947-70E740481C1C}">
                <a14:useLocalDpi xmlns:a14="http://schemas.microsoft.com/office/drawing/2010/main" val="0"/>
              </a:ext>
            </a:extLst>
          </a:blip>
          <a:srcRect l="20000" r="20000"/>
          <a:stretch>
            <a:fillRect/>
          </a:stretch>
        </p:blipFill>
        <p:spPr>
          <a:xfrm>
            <a:off x="2448824" y="2400300"/>
            <a:ext cx="2339557" cy="2294997"/>
          </a:xfrm>
          <a:prstGeom prst="rect">
            <a:avLst/>
          </a:prstGeom>
        </p:spPr>
      </p:pic>
      <p:pic>
        <p:nvPicPr>
          <p:cNvPr id="51" name="Picture Placeholder 25"/>
          <p:cNvPicPr>
            <a:picLocks noChangeAspect="1"/>
          </p:cNvPicPr>
          <p:nvPr userDrawn="1"/>
        </p:nvPicPr>
        <p:blipFill>
          <a:blip r:embed="rId3">
            <a:extLst>
              <a:ext uri="{28A0092B-C50C-407E-A947-70E740481C1C}">
                <a14:useLocalDpi xmlns:a14="http://schemas.microsoft.com/office/drawing/2010/main" val="0"/>
              </a:ext>
            </a:extLst>
          </a:blip>
          <a:srcRect l="20000" r="20000"/>
          <a:stretch>
            <a:fillRect/>
          </a:stretch>
        </p:blipFill>
        <p:spPr>
          <a:xfrm>
            <a:off x="4916694" y="2400300"/>
            <a:ext cx="2340864" cy="2294996"/>
          </a:xfrm>
          <a:prstGeom prst="rect">
            <a:avLst/>
          </a:prstGeom>
        </p:spPr>
      </p:pic>
      <p:pic>
        <p:nvPicPr>
          <p:cNvPr id="52" name="Picture Placeholder 28"/>
          <p:cNvPicPr>
            <a:picLocks noChangeAspect="1"/>
          </p:cNvPicPr>
          <p:nvPr userDrawn="1"/>
        </p:nvPicPr>
        <p:blipFill>
          <a:blip r:embed="rId4">
            <a:extLst>
              <a:ext uri="{28A0092B-C50C-407E-A947-70E740481C1C}">
                <a14:useLocalDpi xmlns:a14="http://schemas.microsoft.com/office/drawing/2010/main" val="0"/>
              </a:ext>
            </a:extLst>
          </a:blip>
          <a:srcRect l="20000" r="20000"/>
          <a:stretch>
            <a:fillRect/>
          </a:stretch>
        </p:blipFill>
        <p:spPr>
          <a:xfrm>
            <a:off x="7371894" y="2400299"/>
            <a:ext cx="2339557" cy="2294996"/>
          </a:xfrm>
          <a:prstGeom prst="rect">
            <a:avLst/>
          </a:prstGeom>
        </p:spPr>
      </p:pic>
      <p:pic>
        <p:nvPicPr>
          <p:cNvPr id="53" name="Picture Placeholder 23"/>
          <p:cNvPicPr>
            <a:picLocks noChangeAspect="1"/>
          </p:cNvPicPr>
          <p:nvPr userDrawn="1"/>
        </p:nvPicPr>
        <p:blipFill>
          <a:blip r:embed="rId5">
            <a:extLst>
              <a:ext uri="{28A0092B-C50C-407E-A947-70E740481C1C}">
                <a14:useLocalDpi xmlns:a14="http://schemas.microsoft.com/office/drawing/2010/main" val="0"/>
              </a:ext>
            </a:extLst>
          </a:blip>
          <a:srcRect l="27901" r="27901"/>
          <a:stretch>
            <a:fillRect/>
          </a:stretch>
        </p:blipFill>
        <p:spPr>
          <a:xfrm>
            <a:off x="-19050" y="-7937"/>
            <a:ext cx="2339558" cy="2294997"/>
          </a:xfrm>
          <a:prstGeom prst="rect">
            <a:avLst/>
          </a:prstGeom>
        </p:spPr>
      </p:pic>
      <p:pic>
        <p:nvPicPr>
          <p:cNvPr id="54" name="Picture Placeholder 18"/>
          <p:cNvPicPr>
            <a:picLocks noChangeAspect="1"/>
          </p:cNvPicPr>
          <p:nvPr userDrawn="1"/>
        </p:nvPicPr>
        <p:blipFill>
          <a:blip r:embed="rId6">
            <a:extLst>
              <a:ext uri="{28A0092B-C50C-407E-A947-70E740481C1C}">
                <a14:useLocalDpi xmlns:a14="http://schemas.microsoft.com/office/drawing/2010/main" val="0"/>
              </a:ext>
            </a:extLst>
          </a:blip>
          <a:srcRect l="27380" r="27380"/>
          <a:stretch>
            <a:fillRect/>
          </a:stretch>
        </p:blipFill>
        <p:spPr>
          <a:xfrm>
            <a:off x="2448824" y="-7938"/>
            <a:ext cx="2339557" cy="2294996"/>
          </a:xfrm>
          <a:prstGeom prst="rect">
            <a:avLst/>
          </a:prstGeom>
        </p:spPr>
      </p:pic>
      <p:pic>
        <p:nvPicPr>
          <p:cNvPr id="55" name="Picture Placeholder 19"/>
          <p:cNvPicPr>
            <a:picLocks noChangeAspect="1"/>
          </p:cNvPicPr>
          <p:nvPr userDrawn="1"/>
        </p:nvPicPr>
        <p:blipFill>
          <a:blip r:embed="rId7">
            <a:extLst>
              <a:ext uri="{28A0092B-C50C-407E-A947-70E740481C1C}">
                <a14:useLocalDpi xmlns:a14="http://schemas.microsoft.com/office/drawing/2010/main" val="0"/>
              </a:ext>
            </a:extLst>
          </a:blip>
          <a:srcRect l="15115" r="15115"/>
          <a:stretch>
            <a:fillRect/>
          </a:stretch>
        </p:blipFill>
        <p:spPr>
          <a:xfrm>
            <a:off x="4916694" y="-7938"/>
            <a:ext cx="2339558" cy="2294996"/>
          </a:xfrm>
          <a:prstGeom prst="rect">
            <a:avLst/>
          </a:prstGeom>
        </p:spPr>
      </p:pic>
      <p:pic>
        <p:nvPicPr>
          <p:cNvPr id="56" name="Picture Placeholder 20"/>
          <p:cNvPicPr>
            <a:picLocks noChangeAspect="1"/>
          </p:cNvPicPr>
          <p:nvPr userDrawn="1"/>
        </p:nvPicPr>
        <p:blipFill>
          <a:blip r:embed="rId8">
            <a:extLst>
              <a:ext uri="{28A0092B-C50C-407E-A947-70E740481C1C}">
                <a14:useLocalDpi xmlns:a14="http://schemas.microsoft.com/office/drawing/2010/main" val="0"/>
              </a:ext>
            </a:extLst>
          </a:blip>
          <a:srcRect l="22501" r="22501"/>
          <a:stretch>
            <a:fillRect/>
          </a:stretch>
        </p:blipFill>
        <p:spPr>
          <a:xfrm>
            <a:off x="7371894" y="0"/>
            <a:ext cx="2339558" cy="2294996"/>
          </a:xfrm>
          <a:prstGeom prst="rect">
            <a:avLst/>
          </a:prstGeom>
        </p:spPr>
      </p:pic>
      <p:pic>
        <p:nvPicPr>
          <p:cNvPr id="57" name="Picture Placeholder 21"/>
          <p:cNvPicPr>
            <a:picLocks noChangeAspect="1"/>
          </p:cNvPicPr>
          <p:nvPr userDrawn="1"/>
        </p:nvPicPr>
        <p:blipFill>
          <a:blip r:embed="rId9">
            <a:extLst>
              <a:ext uri="{28A0092B-C50C-407E-A947-70E740481C1C}">
                <a14:useLocalDpi xmlns:a14="http://schemas.microsoft.com/office/drawing/2010/main" val="0"/>
              </a:ext>
            </a:extLst>
          </a:blip>
          <a:srcRect l="20000" r="20000"/>
          <a:stretch>
            <a:fillRect/>
          </a:stretch>
        </p:blipFill>
        <p:spPr>
          <a:xfrm>
            <a:off x="9852444" y="-7938"/>
            <a:ext cx="2339557" cy="2294996"/>
          </a:xfrm>
          <a:prstGeom prst="rect">
            <a:avLst/>
          </a:prstGeom>
        </p:spPr>
      </p:pic>
      <p:pic>
        <p:nvPicPr>
          <p:cNvPr id="58" name="Picture Placeholder 27"/>
          <p:cNvPicPr>
            <a:picLocks noChangeAspect="1"/>
          </p:cNvPicPr>
          <p:nvPr userDrawn="1"/>
        </p:nvPicPr>
        <p:blipFill>
          <a:blip r:embed="rId10">
            <a:extLst>
              <a:ext uri="{28A0092B-C50C-407E-A947-70E740481C1C}">
                <a14:useLocalDpi xmlns:a14="http://schemas.microsoft.com/office/drawing/2010/main" val="0"/>
              </a:ext>
            </a:extLst>
          </a:blip>
          <a:srcRect l="16763" r="16763"/>
          <a:stretch>
            <a:fillRect/>
          </a:stretch>
        </p:blipFill>
        <p:spPr>
          <a:xfrm>
            <a:off x="-19050" y="2400299"/>
            <a:ext cx="2339558" cy="2294996"/>
          </a:xfrm>
          <a:prstGeom prst="rect">
            <a:avLst/>
          </a:prstGeom>
        </p:spPr>
      </p:pic>
      <p:pic>
        <p:nvPicPr>
          <p:cNvPr id="59" name="Picture Placeholder 31"/>
          <p:cNvPicPr>
            <a:picLocks noChangeAspect="1"/>
          </p:cNvPicPr>
          <p:nvPr userDrawn="1"/>
        </p:nvPicPr>
        <p:blipFill>
          <a:blip r:embed="rId11">
            <a:extLst>
              <a:ext uri="{28A0092B-C50C-407E-A947-70E740481C1C}">
                <a14:useLocalDpi xmlns:a14="http://schemas.microsoft.com/office/drawing/2010/main" val="0"/>
              </a:ext>
            </a:extLst>
          </a:blip>
          <a:srcRect l="14999" r="14999"/>
          <a:stretch>
            <a:fillRect/>
          </a:stretch>
        </p:blipFill>
        <p:spPr>
          <a:xfrm>
            <a:off x="9852444" y="2400299"/>
            <a:ext cx="2339557" cy="2294996"/>
          </a:xfrm>
          <a:prstGeom prst="rect">
            <a:avLst/>
          </a:prstGeom>
        </p:spPr>
      </p:pic>
      <p:sp>
        <p:nvSpPr>
          <p:cNvPr id="60" name="Rectangle 59"/>
          <p:cNvSpPr/>
          <p:nvPr userDrawn="1"/>
        </p:nvSpPr>
        <p:spPr>
          <a:xfrm>
            <a:off x="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1" name="Rectangle 60"/>
          <p:cNvSpPr/>
          <p:nvPr userDrawn="1"/>
        </p:nvSpPr>
        <p:spPr>
          <a:xfrm>
            <a:off x="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2" name="Rectangle 61"/>
          <p:cNvSpPr/>
          <p:nvPr userDrawn="1"/>
        </p:nvSpPr>
        <p:spPr>
          <a:xfrm>
            <a:off x="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3" name="Rectangle 62"/>
          <p:cNvSpPr/>
          <p:nvPr userDrawn="1"/>
        </p:nvSpPr>
        <p:spPr>
          <a:xfrm>
            <a:off x="243840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4" name="Rectangle 63"/>
          <p:cNvSpPr/>
          <p:nvPr userDrawn="1"/>
        </p:nvSpPr>
        <p:spPr>
          <a:xfrm>
            <a:off x="243840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5" name="Rectangle 64"/>
          <p:cNvSpPr/>
          <p:nvPr userDrawn="1"/>
        </p:nvSpPr>
        <p:spPr>
          <a:xfrm>
            <a:off x="24384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6" name="Rectangle 65"/>
          <p:cNvSpPr/>
          <p:nvPr userDrawn="1"/>
        </p:nvSpPr>
        <p:spPr>
          <a:xfrm>
            <a:off x="487680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7" name="Rectangle 66"/>
          <p:cNvSpPr/>
          <p:nvPr userDrawn="1"/>
        </p:nvSpPr>
        <p:spPr>
          <a:xfrm>
            <a:off x="487680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8" name="Rectangle 67"/>
          <p:cNvSpPr/>
          <p:nvPr userDrawn="1"/>
        </p:nvSpPr>
        <p:spPr>
          <a:xfrm>
            <a:off x="48768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9" name="Rectangle 68"/>
          <p:cNvSpPr/>
          <p:nvPr userDrawn="1"/>
        </p:nvSpPr>
        <p:spPr>
          <a:xfrm>
            <a:off x="731520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0" name="Rectangle 69"/>
          <p:cNvSpPr/>
          <p:nvPr userDrawn="1"/>
        </p:nvSpPr>
        <p:spPr>
          <a:xfrm>
            <a:off x="73152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1" name="Rectangle 70"/>
          <p:cNvSpPr/>
          <p:nvPr userDrawn="1"/>
        </p:nvSpPr>
        <p:spPr>
          <a:xfrm>
            <a:off x="731520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userDrawn="1"/>
        </p:nvSpPr>
        <p:spPr>
          <a:xfrm>
            <a:off x="975360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userDrawn="1"/>
        </p:nvSpPr>
        <p:spPr>
          <a:xfrm>
            <a:off x="97536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userDrawn="1"/>
        </p:nvSpPr>
        <p:spPr>
          <a:xfrm>
            <a:off x="975360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5" name="Rectangle 74"/>
          <p:cNvSpPr/>
          <p:nvPr userDrawn="1"/>
        </p:nvSpPr>
        <p:spPr>
          <a:xfrm>
            <a:off x="0" y="5029200"/>
            <a:ext cx="12192000" cy="1300163"/>
          </a:xfrm>
          <a:prstGeom prst="rect">
            <a:avLst/>
          </a:prstGeom>
          <a:solidFill>
            <a:sysClr val="window" lastClr="FFFFFF"/>
          </a:solidFill>
          <a:ln w="127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76" name="Title 1"/>
          <p:cNvSpPr txBox="1">
            <a:spLocks/>
          </p:cNvSpPr>
          <p:nvPr userDrawn="1"/>
        </p:nvSpPr>
        <p:spPr bwMode="auto">
          <a:xfrm>
            <a:off x="1981200" y="5029199"/>
            <a:ext cx="8229600"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4400" b="1" dirty="0">
              <a:solidFill>
                <a:srgbClr val="0067AC"/>
              </a:solidFill>
              <a:latin typeface="Univers 45 Light" pitchFamily="34" charset="0"/>
              <a:cs typeface="Arial" panose="020B0604020202020204" pitchFamily="34" charset="0"/>
            </a:endParaRPr>
          </a:p>
        </p:txBody>
      </p:sp>
      <p:pic>
        <p:nvPicPr>
          <p:cNvPr id="77" name="Picture 18"/>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0585450" y="5381625"/>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テキスト プレースホルダー 11"/>
          <p:cNvSpPr>
            <a:spLocks noGrp="1"/>
          </p:cNvSpPr>
          <p:nvPr>
            <p:ph type="body" sz="quarter" idx="14"/>
          </p:nvPr>
        </p:nvSpPr>
        <p:spPr>
          <a:xfrm>
            <a:off x="2100424" y="5381625"/>
            <a:ext cx="7752020" cy="678463"/>
          </a:xfrm>
          <a:prstGeom prst="rect">
            <a:avLst/>
          </a:prstGeom>
        </p:spPr>
        <p:txBody>
          <a:bodyPr anchor="ctr">
            <a:noAutofit/>
          </a:bodyPr>
          <a:lstStyle>
            <a:lvl1pPr marL="0" indent="0" algn="ctr">
              <a:lnSpc>
                <a:spcPct val="100000"/>
              </a:lnSpc>
              <a:spcBef>
                <a:spcPts val="0"/>
              </a:spcBef>
              <a:buNone/>
              <a:defRPr sz="3600" b="1" spc="0" baseline="0">
                <a:solidFill>
                  <a:srgbClr val="0067AC"/>
                </a:solidFill>
                <a:latin typeface="Univers 45 Light" pitchFamily="34" charset="0"/>
              </a:defRPr>
            </a:lvl1pPr>
          </a:lstStyle>
          <a:p>
            <a:pPr lvl="0"/>
            <a:r>
              <a:rPr lang="en-US" altLang="ja-JP" noProof="0" dirty="0"/>
              <a:t>Click to edit Master text styles</a:t>
            </a:r>
          </a:p>
        </p:txBody>
      </p:sp>
      <p:sp>
        <p:nvSpPr>
          <p:cNvPr id="31" name="テキスト プレースホルダー 11"/>
          <p:cNvSpPr>
            <a:spLocks noGrp="1"/>
          </p:cNvSpPr>
          <p:nvPr>
            <p:ph type="body" sz="quarter" idx="40" hasCustomPrompt="1"/>
          </p:nvPr>
        </p:nvSpPr>
        <p:spPr>
          <a:xfrm>
            <a:off x="10763250" y="6057900"/>
            <a:ext cx="1032933" cy="293913"/>
          </a:xfrm>
          <a:prstGeom prst="rect">
            <a:avLst/>
          </a:prstGeom>
        </p:spPr>
        <p:txBody>
          <a:bodyPr anchor="ctr">
            <a:noAutofit/>
          </a:bodyPr>
          <a:lstStyle>
            <a:lvl1pPr marL="0" indent="0" algn="ctr">
              <a:lnSpc>
                <a:spcPct val="120000"/>
              </a:lnSpc>
              <a:buNone/>
              <a:defRPr sz="1000">
                <a:solidFill>
                  <a:schemeClr val="tx1"/>
                </a:solidFill>
                <a:latin typeface="Univers 45 Light" pitchFamily="34" charset="0"/>
              </a:defRPr>
            </a:lvl1pPr>
          </a:lstStyle>
          <a:p>
            <a:pPr lvl="0"/>
            <a:r>
              <a:rPr lang="en-US" altLang="ja-JP" noProof="0" dirty="0"/>
              <a:t>Location</a:t>
            </a:r>
          </a:p>
        </p:txBody>
      </p:sp>
    </p:spTree>
    <p:extLst>
      <p:ext uri="{BB962C8B-B14F-4D97-AF65-F5344CB8AC3E}">
        <p14:creationId xmlns:p14="http://schemas.microsoft.com/office/powerpoint/2010/main" val="49877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60"/>
                                        </p:tgtEl>
                                      </p:cBhvr>
                                    </p:animEffect>
                                    <p:set>
                                      <p:cBhvr>
                                        <p:cTn id="7" dur="1" fill="hold">
                                          <p:stCondLst>
                                            <p:cond delay="499"/>
                                          </p:stCondLst>
                                        </p:cTn>
                                        <p:tgtEl>
                                          <p:spTgt spid="60"/>
                                        </p:tgtEl>
                                        <p:attrNameLst>
                                          <p:attrName>style.visibility</p:attrName>
                                        </p:attrNameLst>
                                      </p:cBhvr>
                                      <p:to>
                                        <p:strVal val="hidden"/>
                                      </p:to>
                                    </p:set>
                                  </p:childTnLst>
                                </p:cTn>
                              </p:par>
                              <p:par>
                                <p:cTn id="8" presetID="10" presetClass="exit" presetSubtype="0" fill="hold" grpId="0" nodeType="withEffect">
                                  <p:stCondLst>
                                    <p:cond delay="100"/>
                                  </p:stCondLst>
                                  <p:childTnLst>
                                    <p:animEffect transition="out" filter="fade">
                                      <p:cBhvr>
                                        <p:cTn id="9" dur="500"/>
                                        <p:tgtEl>
                                          <p:spTgt spid="63"/>
                                        </p:tgtEl>
                                      </p:cBhvr>
                                    </p:animEffect>
                                    <p:set>
                                      <p:cBhvr>
                                        <p:cTn id="10" dur="1" fill="hold">
                                          <p:stCondLst>
                                            <p:cond delay="499"/>
                                          </p:stCondLst>
                                        </p:cTn>
                                        <p:tgtEl>
                                          <p:spTgt spid="63"/>
                                        </p:tgtEl>
                                        <p:attrNameLst>
                                          <p:attrName>style.visibility</p:attrName>
                                        </p:attrNameLst>
                                      </p:cBhvr>
                                      <p:to>
                                        <p:strVal val="hidden"/>
                                      </p:to>
                                    </p:set>
                                  </p:childTnLst>
                                </p:cTn>
                              </p:par>
                              <p:par>
                                <p:cTn id="11" presetID="10" presetClass="exit" presetSubtype="0" fill="hold" grpId="0" nodeType="withEffect">
                                  <p:stCondLst>
                                    <p:cond delay="200"/>
                                  </p:stCondLst>
                                  <p:childTnLst>
                                    <p:animEffect transition="out" filter="fade">
                                      <p:cBhvr>
                                        <p:cTn id="12" dur="500"/>
                                        <p:tgtEl>
                                          <p:spTgt spid="66"/>
                                        </p:tgtEl>
                                      </p:cBhvr>
                                    </p:animEffect>
                                    <p:set>
                                      <p:cBhvr>
                                        <p:cTn id="13" dur="1" fill="hold">
                                          <p:stCondLst>
                                            <p:cond delay="499"/>
                                          </p:stCondLst>
                                        </p:cTn>
                                        <p:tgtEl>
                                          <p:spTgt spid="66"/>
                                        </p:tgtEl>
                                        <p:attrNameLst>
                                          <p:attrName>style.visibility</p:attrName>
                                        </p:attrNameLst>
                                      </p:cBhvr>
                                      <p:to>
                                        <p:strVal val="hidden"/>
                                      </p:to>
                                    </p:set>
                                  </p:childTnLst>
                                </p:cTn>
                              </p:par>
                              <p:par>
                                <p:cTn id="14" presetID="10" presetClass="exit" presetSubtype="0" fill="hold" grpId="0" nodeType="withEffect">
                                  <p:stCondLst>
                                    <p:cond delay="300"/>
                                  </p:stCondLst>
                                  <p:childTnLst>
                                    <p:animEffect transition="out" filter="fade">
                                      <p:cBhvr>
                                        <p:cTn id="15" dur="500"/>
                                        <p:tgtEl>
                                          <p:spTgt spid="71"/>
                                        </p:tgtEl>
                                      </p:cBhvr>
                                    </p:animEffect>
                                    <p:set>
                                      <p:cBhvr>
                                        <p:cTn id="16" dur="1" fill="hold">
                                          <p:stCondLst>
                                            <p:cond delay="499"/>
                                          </p:stCondLst>
                                        </p:cTn>
                                        <p:tgtEl>
                                          <p:spTgt spid="71"/>
                                        </p:tgtEl>
                                        <p:attrNameLst>
                                          <p:attrName>style.visibility</p:attrName>
                                        </p:attrNameLst>
                                      </p:cBhvr>
                                      <p:to>
                                        <p:strVal val="hidden"/>
                                      </p:to>
                                    </p:set>
                                  </p:childTnLst>
                                </p:cTn>
                              </p:par>
                              <p:par>
                                <p:cTn id="17" presetID="10" presetClass="exit" presetSubtype="0" fill="hold" grpId="0" nodeType="withEffect">
                                  <p:stCondLst>
                                    <p:cond delay="400"/>
                                  </p:stCondLst>
                                  <p:childTnLst>
                                    <p:animEffect transition="out" filter="fade">
                                      <p:cBhvr>
                                        <p:cTn id="18" dur="500"/>
                                        <p:tgtEl>
                                          <p:spTgt spid="74"/>
                                        </p:tgtEl>
                                      </p:cBhvr>
                                    </p:animEffect>
                                    <p:set>
                                      <p:cBhvr>
                                        <p:cTn id="19" dur="1" fill="hold">
                                          <p:stCondLst>
                                            <p:cond delay="499"/>
                                          </p:stCondLst>
                                        </p:cTn>
                                        <p:tgtEl>
                                          <p:spTgt spid="74"/>
                                        </p:tgtEl>
                                        <p:attrNameLst>
                                          <p:attrName>style.visibility</p:attrName>
                                        </p:attrNameLst>
                                      </p:cBhvr>
                                      <p:to>
                                        <p:strVal val="hidden"/>
                                      </p:to>
                                    </p:set>
                                  </p:childTnLst>
                                </p:cTn>
                              </p:par>
                              <p:par>
                                <p:cTn id="20" presetID="10" presetClass="exit" presetSubtype="0" fill="hold" grpId="0" nodeType="withEffect">
                                  <p:stCondLst>
                                    <p:cond delay="500"/>
                                  </p:stCondLst>
                                  <p:childTnLst>
                                    <p:animEffect transition="out" filter="fade">
                                      <p:cBhvr>
                                        <p:cTn id="21" dur="500"/>
                                        <p:tgtEl>
                                          <p:spTgt spid="61"/>
                                        </p:tgtEl>
                                      </p:cBhvr>
                                    </p:animEffect>
                                    <p:set>
                                      <p:cBhvr>
                                        <p:cTn id="22" dur="1" fill="hold">
                                          <p:stCondLst>
                                            <p:cond delay="499"/>
                                          </p:stCondLst>
                                        </p:cTn>
                                        <p:tgtEl>
                                          <p:spTgt spid="61"/>
                                        </p:tgtEl>
                                        <p:attrNameLst>
                                          <p:attrName>style.visibility</p:attrName>
                                        </p:attrNameLst>
                                      </p:cBhvr>
                                      <p:to>
                                        <p:strVal val="hidden"/>
                                      </p:to>
                                    </p:set>
                                  </p:childTnLst>
                                </p:cTn>
                              </p:par>
                              <p:par>
                                <p:cTn id="23" presetID="10" presetClass="exit" presetSubtype="0" fill="hold" grpId="0" nodeType="withEffect">
                                  <p:stCondLst>
                                    <p:cond delay="600"/>
                                  </p:stCondLst>
                                  <p:childTnLst>
                                    <p:animEffect transition="out" filter="fade">
                                      <p:cBhvr>
                                        <p:cTn id="24" dur="500"/>
                                        <p:tgtEl>
                                          <p:spTgt spid="64"/>
                                        </p:tgtEl>
                                      </p:cBhvr>
                                    </p:animEffect>
                                    <p:set>
                                      <p:cBhvr>
                                        <p:cTn id="25" dur="1" fill="hold">
                                          <p:stCondLst>
                                            <p:cond delay="499"/>
                                          </p:stCondLst>
                                        </p:cTn>
                                        <p:tgtEl>
                                          <p:spTgt spid="64"/>
                                        </p:tgtEl>
                                        <p:attrNameLst>
                                          <p:attrName>style.visibility</p:attrName>
                                        </p:attrNameLst>
                                      </p:cBhvr>
                                      <p:to>
                                        <p:strVal val="hidden"/>
                                      </p:to>
                                    </p:set>
                                  </p:childTnLst>
                                </p:cTn>
                              </p:par>
                              <p:par>
                                <p:cTn id="26" presetID="10" presetClass="exit" presetSubtype="0" fill="hold" grpId="0" nodeType="withEffect">
                                  <p:stCondLst>
                                    <p:cond delay="700"/>
                                  </p:stCondLst>
                                  <p:childTnLst>
                                    <p:animEffect transition="out" filter="fade">
                                      <p:cBhvr>
                                        <p:cTn id="27" dur="500"/>
                                        <p:tgtEl>
                                          <p:spTgt spid="67"/>
                                        </p:tgtEl>
                                      </p:cBhvr>
                                    </p:animEffect>
                                    <p:set>
                                      <p:cBhvr>
                                        <p:cTn id="28" dur="1" fill="hold">
                                          <p:stCondLst>
                                            <p:cond delay="499"/>
                                          </p:stCondLst>
                                        </p:cTn>
                                        <p:tgtEl>
                                          <p:spTgt spid="67"/>
                                        </p:tgtEl>
                                        <p:attrNameLst>
                                          <p:attrName>style.visibility</p:attrName>
                                        </p:attrNameLst>
                                      </p:cBhvr>
                                      <p:to>
                                        <p:strVal val="hidden"/>
                                      </p:to>
                                    </p:set>
                                  </p:childTnLst>
                                </p:cTn>
                              </p:par>
                              <p:par>
                                <p:cTn id="29" presetID="10" presetClass="exit" presetSubtype="0" fill="hold" grpId="0" nodeType="withEffect">
                                  <p:stCondLst>
                                    <p:cond delay="800"/>
                                  </p:stCondLst>
                                  <p:childTnLst>
                                    <p:animEffect transition="out" filter="fade">
                                      <p:cBhvr>
                                        <p:cTn id="30" dur="500"/>
                                        <p:tgtEl>
                                          <p:spTgt spid="69"/>
                                        </p:tgtEl>
                                      </p:cBhvr>
                                    </p:animEffect>
                                    <p:set>
                                      <p:cBhvr>
                                        <p:cTn id="31" dur="1" fill="hold">
                                          <p:stCondLst>
                                            <p:cond delay="499"/>
                                          </p:stCondLst>
                                        </p:cTn>
                                        <p:tgtEl>
                                          <p:spTgt spid="69"/>
                                        </p:tgtEl>
                                        <p:attrNameLst>
                                          <p:attrName>style.visibility</p:attrName>
                                        </p:attrNameLst>
                                      </p:cBhvr>
                                      <p:to>
                                        <p:strVal val="hidden"/>
                                      </p:to>
                                    </p:set>
                                  </p:childTnLst>
                                </p:cTn>
                              </p:par>
                              <p:par>
                                <p:cTn id="32" presetID="10" presetClass="exit" presetSubtype="0" fill="hold" grpId="0" nodeType="withEffect">
                                  <p:stCondLst>
                                    <p:cond delay="900"/>
                                  </p:stCondLst>
                                  <p:childTnLst>
                                    <p:animEffect transition="out" filter="fade">
                                      <p:cBhvr>
                                        <p:cTn id="33" dur="500"/>
                                        <p:tgtEl>
                                          <p:spTgt spid="72"/>
                                        </p:tgtEl>
                                      </p:cBhvr>
                                    </p:animEffect>
                                    <p:set>
                                      <p:cBhvr>
                                        <p:cTn id="34" dur="1" fill="hold">
                                          <p:stCondLst>
                                            <p:cond delay="499"/>
                                          </p:stCondLst>
                                        </p:cTn>
                                        <p:tgtEl>
                                          <p:spTgt spid="72"/>
                                        </p:tgtEl>
                                        <p:attrNameLst>
                                          <p:attrName>style.visibility</p:attrName>
                                        </p:attrNameLst>
                                      </p:cBhvr>
                                      <p:to>
                                        <p:strVal val="hidden"/>
                                      </p:to>
                                    </p:set>
                                  </p:childTnLst>
                                </p:cTn>
                              </p:par>
                              <p:par>
                                <p:cTn id="35" presetID="10" presetClass="exit" presetSubtype="0" fill="hold" grpId="0" nodeType="withEffect">
                                  <p:stCondLst>
                                    <p:cond delay="1000"/>
                                  </p:stCondLst>
                                  <p:childTnLst>
                                    <p:animEffect transition="out" filter="fade">
                                      <p:cBhvr>
                                        <p:cTn id="36" dur="500"/>
                                        <p:tgtEl>
                                          <p:spTgt spid="62"/>
                                        </p:tgtEl>
                                      </p:cBhvr>
                                    </p:animEffect>
                                    <p:set>
                                      <p:cBhvr>
                                        <p:cTn id="37" dur="1" fill="hold">
                                          <p:stCondLst>
                                            <p:cond delay="499"/>
                                          </p:stCondLst>
                                        </p:cTn>
                                        <p:tgtEl>
                                          <p:spTgt spid="62"/>
                                        </p:tgtEl>
                                        <p:attrNameLst>
                                          <p:attrName>style.visibility</p:attrName>
                                        </p:attrNameLst>
                                      </p:cBhvr>
                                      <p:to>
                                        <p:strVal val="hidden"/>
                                      </p:to>
                                    </p:set>
                                  </p:childTnLst>
                                </p:cTn>
                              </p:par>
                              <p:par>
                                <p:cTn id="38" presetID="10" presetClass="exit" presetSubtype="0" fill="hold" grpId="0" nodeType="withEffect">
                                  <p:stCondLst>
                                    <p:cond delay="1100"/>
                                  </p:stCondLst>
                                  <p:childTnLst>
                                    <p:animEffect transition="out" filter="fade">
                                      <p:cBhvr>
                                        <p:cTn id="39" dur="500"/>
                                        <p:tgtEl>
                                          <p:spTgt spid="65"/>
                                        </p:tgtEl>
                                      </p:cBhvr>
                                    </p:animEffect>
                                    <p:set>
                                      <p:cBhvr>
                                        <p:cTn id="40" dur="1" fill="hold">
                                          <p:stCondLst>
                                            <p:cond delay="499"/>
                                          </p:stCondLst>
                                        </p:cTn>
                                        <p:tgtEl>
                                          <p:spTgt spid="65"/>
                                        </p:tgtEl>
                                        <p:attrNameLst>
                                          <p:attrName>style.visibility</p:attrName>
                                        </p:attrNameLst>
                                      </p:cBhvr>
                                      <p:to>
                                        <p:strVal val="hidden"/>
                                      </p:to>
                                    </p:set>
                                  </p:childTnLst>
                                </p:cTn>
                              </p:par>
                              <p:par>
                                <p:cTn id="41" presetID="10" presetClass="exit" presetSubtype="0" fill="hold" grpId="0" nodeType="withEffect">
                                  <p:stCondLst>
                                    <p:cond delay="1200"/>
                                  </p:stCondLst>
                                  <p:childTnLst>
                                    <p:animEffect transition="out" filter="fade">
                                      <p:cBhvr>
                                        <p:cTn id="42" dur="500"/>
                                        <p:tgtEl>
                                          <p:spTgt spid="68"/>
                                        </p:tgtEl>
                                      </p:cBhvr>
                                    </p:animEffect>
                                    <p:set>
                                      <p:cBhvr>
                                        <p:cTn id="43" dur="1" fill="hold">
                                          <p:stCondLst>
                                            <p:cond delay="499"/>
                                          </p:stCondLst>
                                        </p:cTn>
                                        <p:tgtEl>
                                          <p:spTgt spid="68"/>
                                        </p:tgtEl>
                                        <p:attrNameLst>
                                          <p:attrName>style.visibility</p:attrName>
                                        </p:attrNameLst>
                                      </p:cBhvr>
                                      <p:to>
                                        <p:strVal val="hidden"/>
                                      </p:to>
                                    </p:set>
                                  </p:childTnLst>
                                </p:cTn>
                              </p:par>
                              <p:par>
                                <p:cTn id="44" presetID="10" presetClass="exit" presetSubtype="0" fill="hold" grpId="0" nodeType="withEffect">
                                  <p:stCondLst>
                                    <p:cond delay="1300"/>
                                  </p:stCondLst>
                                  <p:childTnLst>
                                    <p:animEffect transition="out" filter="fade">
                                      <p:cBhvr>
                                        <p:cTn id="45" dur="500"/>
                                        <p:tgtEl>
                                          <p:spTgt spid="70"/>
                                        </p:tgtEl>
                                      </p:cBhvr>
                                    </p:animEffect>
                                    <p:set>
                                      <p:cBhvr>
                                        <p:cTn id="46" dur="1" fill="hold">
                                          <p:stCondLst>
                                            <p:cond delay="499"/>
                                          </p:stCondLst>
                                        </p:cTn>
                                        <p:tgtEl>
                                          <p:spTgt spid="70"/>
                                        </p:tgtEl>
                                        <p:attrNameLst>
                                          <p:attrName>style.visibility</p:attrName>
                                        </p:attrNameLst>
                                      </p:cBhvr>
                                      <p:to>
                                        <p:strVal val="hidden"/>
                                      </p:to>
                                    </p:set>
                                  </p:childTnLst>
                                </p:cTn>
                              </p:par>
                              <p:par>
                                <p:cTn id="47" presetID="10" presetClass="exit" presetSubtype="0" fill="hold" grpId="0" nodeType="withEffect">
                                  <p:stCondLst>
                                    <p:cond delay="1400"/>
                                  </p:stCondLst>
                                  <p:childTnLst>
                                    <p:animEffect transition="out" filter="fade">
                                      <p:cBhvr>
                                        <p:cTn id="48" dur="500"/>
                                        <p:tgtEl>
                                          <p:spTgt spid="73"/>
                                        </p:tgtEl>
                                      </p:cBhvr>
                                    </p:animEffect>
                                    <p:set>
                                      <p:cBhvr>
                                        <p:cTn id="49" dur="1" fill="hold">
                                          <p:stCondLst>
                                            <p:cond delay="499"/>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Title 2">
    <p:spTree>
      <p:nvGrpSpPr>
        <p:cNvPr id="1" name=""/>
        <p:cNvGrpSpPr/>
        <p:nvPr/>
      </p:nvGrpSpPr>
      <p:grpSpPr>
        <a:xfrm>
          <a:off x="0" y="0"/>
          <a:ext cx="0" cy="0"/>
          <a:chOff x="0" y="0"/>
          <a:chExt cx="0" cy="0"/>
        </a:xfrm>
      </p:grpSpPr>
      <p:sp>
        <p:nvSpPr>
          <p:cNvPr id="29" name="図プレースホルダー 4"/>
          <p:cNvSpPr>
            <a:spLocks noGrp="1"/>
          </p:cNvSpPr>
          <p:nvPr>
            <p:ph type="pic" sz="quarter" idx="27"/>
          </p:nvPr>
        </p:nvSpPr>
        <p:spPr>
          <a:xfrm>
            <a:off x="1749719" y="106207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0" name="図プレースホルダー 4"/>
          <p:cNvSpPr>
            <a:spLocks noGrp="1"/>
          </p:cNvSpPr>
          <p:nvPr>
            <p:ph type="pic" sz="quarter" idx="29"/>
          </p:nvPr>
        </p:nvSpPr>
        <p:spPr>
          <a:xfrm>
            <a:off x="5180051" y="106207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1" name="図プレースホルダー 4"/>
          <p:cNvSpPr>
            <a:spLocks noGrp="1"/>
          </p:cNvSpPr>
          <p:nvPr>
            <p:ph type="pic" sz="quarter" idx="28"/>
          </p:nvPr>
        </p:nvSpPr>
        <p:spPr>
          <a:xfrm>
            <a:off x="3464885" y="106207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2" name="図プレースホルダー 4"/>
          <p:cNvSpPr>
            <a:spLocks noGrp="1"/>
          </p:cNvSpPr>
          <p:nvPr>
            <p:ph type="pic" sz="quarter" idx="30"/>
          </p:nvPr>
        </p:nvSpPr>
        <p:spPr>
          <a:xfrm>
            <a:off x="6895218" y="106207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3" name="図プレースホルダー 4"/>
          <p:cNvSpPr>
            <a:spLocks noGrp="1"/>
          </p:cNvSpPr>
          <p:nvPr>
            <p:ph type="pic" sz="quarter" idx="31"/>
          </p:nvPr>
        </p:nvSpPr>
        <p:spPr>
          <a:xfrm>
            <a:off x="1" y="2698300"/>
            <a:ext cx="174971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4" name="図プレースホルダー 4"/>
          <p:cNvSpPr>
            <a:spLocks noGrp="1"/>
          </p:cNvSpPr>
          <p:nvPr>
            <p:ph type="pic" sz="quarter" idx="32"/>
          </p:nvPr>
        </p:nvSpPr>
        <p:spPr>
          <a:xfrm>
            <a:off x="1749719" y="269830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5" name="図プレースホルダー 4"/>
          <p:cNvSpPr>
            <a:spLocks noGrp="1"/>
          </p:cNvSpPr>
          <p:nvPr>
            <p:ph type="pic" sz="quarter" idx="33"/>
          </p:nvPr>
        </p:nvSpPr>
        <p:spPr>
          <a:xfrm>
            <a:off x="3464885" y="269830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6" name="図プレースホルダー 4"/>
          <p:cNvSpPr>
            <a:spLocks noGrp="1"/>
          </p:cNvSpPr>
          <p:nvPr>
            <p:ph type="pic" sz="quarter" idx="34"/>
          </p:nvPr>
        </p:nvSpPr>
        <p:spPr>
          <a:xfrm>
            <a:off x="3464885"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7" name="図プレースホルダー 4"/>
          <p:cNvSpPr>
            <a:spLocks noGrp="1"/>
          </p:cNvSpPr>
          <p:nvPr>
            <p:ph type="pic" sz="quarter" idx="35"/>
          </p:nvPr>
        </p:nvSpPr>
        <p:spPr>
          <a:xfrm>
            <a:off x="1749719"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8" name="図プレースホルダー 4"/>
          <p:cNvSpPr>
            <a:spLocks noGrp="1"/>
          </p:cNvSpPr>
          <p:nvPr>
            <p:ph type="pic" sz="quarter" idx="36"/>
          </p:nvPr>
        </p:nvSpPr>
        <p:spPr>
          <a:xfrm>
            <a:off x="5180051"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39" name="図プレースホルダー 4"/>
          <p:cNvSpPr>
            <a:spLocks noGrp="1"/>
          </p:cNvSpPr>
          <p:nvPr>
            <p:ph type="pic" sz="quarter" idx="37"/>
          </p:nvPr>
        </p:nvSpPr>
        <p:spPr>
          <a:xfrm>
            <a:off x="6895218"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40" name="図プレースホルダー 4"/>
          <p:cNvSpPr>
            <a:spLocks noGrp="1"/>
          </p:cNvSpPr>
          <p:nvPr>
            <p:ph type="pic" sz="quarter" idx="38"/>
          </p:nvPr>
        </p:nvSpPr>
        <p:spPr>
          <a:xfrm>
            <a:off x="8616364"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41" name="図プレースホルダー 4"/>
          <p:cNvSpPr>
            <a:spLocks noGrp="1"/>
          </p:cNvSpPr>
          <p:nvPr>
            <p:ph type="pic" sz="quarter" idx="39"/>
          </p:nvPr>
        </p:nvSpPr>
        <p:spPr>
          <a:xfrm>
            <a:off x="10334947"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42" name="テキスト プレースホルダー 11"/>
          <p:cNvSpPr>
            <a:spLocks noGrp="1"/>
          </p:cNvSpPr>
          <p:nvPr>
            <p:ph type="body" sz="quarter" idx="14"/>
          </p:nvPr>
        </p:nvSpPr>
        <p:spPr>
          <a:xfrm>
            <a:off x="5298697" y="2865855"/>
            <a:ext cx="5632539" cy="678463"/>
          </a:xfrm>
          <a:prstGeom prst="rect">
            <a:avLst/>
          </a:prstGeom>
        </p:spPr>
        <p:txBody>
          <a:bodyPr anchor="ctr">
            <a:noAutofit/>
          </a:bodyPr>
          <a:lstStyle>
            <a:lvl1pPr marL="0" indent="0" algn="l">
              <a:lnSpc>
                <a:spcPct val="100000"/>
              </a:lnSpc>
              <a:spcBef>
                <a:spcPts val="0"/>
              </a:spcBef>
              <a:buNone/>
              <a:defRPr sz="2800" b="1" spc="0" baseline="0">
                <a:solidFill>
                  <a:srgbClr val="0067AC"/>
                </a:solidFill>
                <a:latin typeface="Univers 45 Light" pitchFamily="34" charset="0"/>
              </a:defRPr>
            </a:lvl1pPr>
          </a:lstStyle>
          <a:p>
            <a:pPr lvl="0"/>
            <a:r>
              <a:rPr lang="en-US" altLang="ja-JP" noProof="0" dirty="0"/>
              <a:t>Click to edit Master text styles</a:t>
            </a:r>
          </a:p>
        </p:txBody>
      </p:sp>
      <p:sp>
        <p:nvSpPr>
          <p:cNvPr id="43" name="テキスト プレースホルダー 11"/>
          <p:cNvSpPr>
            <a:spLocks noGrp="1"/>
          </p:cNvSpPr>
          <p:nvPr>
            <p:ph type="body" sz="quarter" idx="15"/>
          </p:nvPr>
        </p:nvSpPr>
        <p:spPr>
          <a:xfrm>
            <a:off x="5298697" y="3642997"/>
            <a:ext cx="5633762" cy="533333"/>
          </a:xfrm>
          <a:prstGeom prst="rect">
            <a:avLst/>
          </a:prstGeom>
        </p:spPr>
        <p:txBody>
          <a:bodyPr anchor="ctr">
            <a:noAutofit/>
          </a:bodyPr>
          <a:lstStyle>
            <a:lvl1pPr marL="0" indent="0" algn="l">
              <a:lnSpc>
                <a:spcPct val="120000"/>
              </a:lnSpc>
              <a:buNone/>
              <a:defRPr sz="2000">
                <a:solidFill>
                  <a:schemeClr val="tx1"/>
                </a:solidFill>
                <a:latin typeface="Univers 45 Light" pitchFamily="34" charset="0"/>
              </a:defRPr>
            </a:lvl1pPr>
          </a:lstStyle>
          <a:p>
            <a:pPr lvl="0"/>
            <a:r>
              <a:rPr lang="en-US" altLang="ja-JP" noProof="0" dirty="0"/>
              <a:t>Click to edit Master text styles</a:t>
            </a:r>
          </a:p>
        </p:txBody>
      </p:sp>
      <p:pic>
        <p:nvPicPr>
          <p:cNvPr id="44"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userDrawn="1"/>
        </p:nvCxnSpPr>
        <p:spPr>
          <a:xfrm>
            <a:off x="5326743" y="3541486"/>
            <a:ext cx="6571570" cy="0"/>
          </a:xfrm>
          <a:prstGeom prst="line">
            <a:avLst/>
          </a:prstGeom>
          <a:ln>
            <a:solidFill>
              <a:srgbClr val="0067AC"/>
            </a:solidFill>
          </a:ln>
        </p:spPr>
        <p:style>
          <a:lnRef idx="1">
            <a:schemeClr val="accent1"/>
          </a:lnRef>
          <a:fillRef idx="0">
            <a:schemeClr val="accent1"/>
          </a:fillRef>
          <a:effectRef idx="0">
            <a:schemeClr val="accent1"/>
          </a:effectRef>
          <a:fontRef idx="minor">
            <a:schemeClr val="tx1"/>
          </a:fontRef>
        </p:style>
      </p:cxnSp>
      <p:sp>
        <p:nvSpPr>
          <p:cNvPr id="47" name="テキスト プレースホルダー 11"/>
          <p:cNvSpPr>
            <a:spLocks noGrp="1"/>
          </p:cNvSpPr>
          <p:nvPr>
            <p:ph type="body" sz="quarter" idx="40" hasCustomPrompt="1"/>
          </p:nvPr>
        </p:nvSpPr>
        <p:spPr>
          <a:xfrm>
            <a:off x="10970380" y="1082450"/>
            <a:ext cx="1032933" cy="293913"/>
          </a:xfrm>
          <a:prstGeom prst="rect">
            <a:avLst/>
          </a:prstGeom>
        </p:spPr>
        <p:txBody>
          <a:bodyPr anchor="ctr">
            <a:noAutofit/>
          </a:bodyPr>
          <a:lstStyle>
            <a:lvl1pPr marL="0" indent="0" algn="ctr">
              <a:lnSpc>
                <a:spcPct val="120000"/>
              </a:lnSpc>
              <a:buNone/>
              <a:defRPr sz="1000">
                <a:solidFill>
                  <a:schemeClr val="tx1"/>
                </a:solidFill>
                <a:latin typeface="Univers 45 Light" pitchFamily="34" charset="0"/>
              </a:defRPr>
            </a:lvl1pPr>
          </a:lstStyle>
          <a:p>
            <a:pPr lvl="0"/>
            <a:r>
              <a:rPr lang="en-US" altLang="ja-JP" noProof="0" dirty="0"/>
              <a:t>Location</a:t>
            </a:r>
          </a:p>
        </p:txBody>
      </p:sp>
    </p:spTree>
    <p:extLst>
      <p:ext uri="{BB962C8B-B14F-4D97-AF65-F5344CB8AC3E}">
        <p14:creationId xmlns:p14="http://schemas.microsoft.com/office/powerpoint/2010/main" val="28730752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Title 3">
    <p:spTree>
      <p:nvGrpSpPr>
        <p:cNvPr id="1" name=""/>
        <p:cNvGrpSpPr/>
        <p:nvPr/>
      </p:nvGrpSpPr>
      <p:grpSpPr>
        <a:xfrm>
          <a:off x="0" y="0"/>
          <a:ext cx="0" cy="0"/>
          <a:chOff x="0" y="0"/>
          <a:chExt cx="0" cy="0"/>
        </a:xfrm>
      </p:grpSpPr>
      <p:sp>
        <p:nvSpPr>
          <p:cNvPr id="46" name="Rectangle 45"/>
          <p:cNvSpPr/>
          <p:nvPr userDrawn="1"/>
        </p:nvSpPr>
        <p:spPr>
          <a:xfrm>
            <a:off x="3352800" y="2928932"/>
            <a:ext cx="8839200" cy="790575"/>
          </a:xfrm>
          <a:prstGeom prst="rect">
            <a:avLst/>
          </a:prstGeom>
          <a:solidFill>
            <a:srgbClr val="0067A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dirty="0"/>
          </a:p>
        </p:txBody>
      </p:sp>
      <p:sp>
        <p:nvSpPr>
          <p:cNvPr id="47" name="図プレースホルダー 4"/>
          <p:cNvSpPr>
            <a:spLocks noGrp="1"/>
          </p:cNvSpPr>
          <p:nvPr>
            <p:ph type="pic" sz="quarter" idx="27"/>
          </p:nvPr>
        </p:nvSpPr>
        <p:spPr>
          <a:xfrm>
            <a:off x="0"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48" name="テキスト プレースホルダー 11"/>
          <p:cNvSpPr>
            <a:spLocks noGrp="1"/>
          </p:cNvSpPr>
          <p:nvPr>
            <p:ph type="body" sz="quarter" idx="14"/>
          </p:nvPr>
        </p:nvSpPr>
        <p:spPr>
          <a:xfrm>
            <a:off x="3577196" y="2984988"/>
            <a:ext cx="8390409" cy="678463"/>
          </a:xfrm>
          <a:prstGeom prst="rect">
            <a:avLst/>
          </a:prstGeom>
        </p:spPr>
        <p:txBody>
          <a:bodyPr anchor="ctr">
            <a:noAutofit/>
          </a:bodyPr>
          <a:lstStyle>
            <a:lvl1pPr marL="0" indent="0" algn="l">
              <a:lnSpc>
                <a:spcPct val="100000"/>
              </a:lnSpc>
              <a:spcBef>
                <a:spcPts val="0"/>
              </a:spcBef>
              <a:buNone/>
              <a:defRPr sz="2800" b="1" spc="0" baseline="0">
                <a:solidFill>
                  <a:schemeClr val="bg1"/>
                </a:solidFill>
                <a:latin typeface="Univers 45 Light" pitchFamily="34" charset="0"/>
              </a:defRPr>
            </a:lvl1pPr>
          </a:lstStyle>
          <a:p>
            <a:pPr lvl="0"/>
            <a:r>
              <a:rPr lang="en-US" altLang="ja-JP" noProof="0" dirty="0"/>
              <a:t>Click to edit Master text styles</a:t>
            </a:r>
          </a:p>
        </p:txBody>
      </p:sp>
      <p:sp>
        <p:nvSpPr>
          <p:cNvPr id="49" name="図プレースホルダー 4"/>
          <p:cNvSpPr>
            <a:spLocks noGrp="1"/>
          </p:cNvSpPr>
          <p:nvPr>
            <p:ph type="pic" sz="quarter" idx="40"/>
          </p:nvPr>
        </p:nvSpPr>
        <p:spPr>
          <a:xfrm>
            <a:off x="2460104"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0" name="図プレースホルダー 4"/>
          <p:cNvSpPr>
            <a:spLocks noGrp="1"/>
          </p:cNvSpPr>
          <p:nvPr>
            <p:ph type="pic" sz="quarter" idx="41"/>
          </p:nvPr>
        </p:nvSpPr>
        <p:spPr>
          <a:xfrm>
            <a:off x="4920208"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1" name="図プレースホルダー 4"/>
          <p:cNvSpPr>
            <a:spLocks noGrp="1"/>
          </p:cNvSpPr>
          <p:nvPr>
            <p:ph type="pic" sz="quarter" idx="42"/>
          </p:nvPr>
        </p:nvSpPr>
        <p:spPr>
          <a:xfrm>
            <a:off x="7380312"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2" name="図プレースホルダー 4"/>
          <p:cNvSpPr>
            <a:spLocks noGrp="1"/>
          </p:cNvSpPr>
          <p:nvPr>
            <p:ph type="pic" sz="quarter" idx="43"/>
          </p:nvPr>
        </p:nvSpPr>
        <p:spPr>
          <a:xfrm>
            <a:off x="9840416"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3" name="図プレースホルダー 4"/>
          <p:cNvSpPr>
            <a:spLocks noGrp="1"/>
          </p:cNvSpPr>
          <p:nvPr>
            <p:ph type="pic" sz="quarter" idx="44"/>
          </p:nvPr>
        </p:nvSpPr>
        <p:spPr>
          <a:xfrm>
            <a:off x="0"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4" name="図プレースホルダー 4"/>
          <p:cNvSpPr>
            <a:spLocks noGrp="1"/>
          </p:cNvSpPr>
          <p:nvPr>
            <p:ph type="pic" sz="quarter" idx="45"/>
          </p:nvPr>
        </p:nvSpPr>
        <p:spPr>
          <a:xfrm>
            <a:off x="2460104"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5" name="図プレースホルダー 4"/>
          <p:cNvSpPr>
            <a:spLocks noGrp="1"/>
          </p:cNvSpPr>
          <p:nvPr>
            <p:ph type="pic" sz="quarter" idx="46"/>
          </p:nvPr>
        </p:nvSpPr>
        <p:spPr>
          <a:xfrm>
            <a:off x="4920208"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6" name="図プレースホルダー 4"/>
          <p:cNvSpPr>
            <a:spLocks noGrp="1"/>
          </p:cNvSpPr>
          <p:nvPr>
            <p:ph type="pic" sz="quarter" idx="47"/>
          </p:nvPr>
        </p:nvSpPr>
        <p:spPr>
          <a:xfrm>
            <a:off x="7380312"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7" name="図プレースホルダー 4"/>
          <p:cNvSpPr>
            <a:spLocks noGrp="1"/>
          </p:cNvSpPr>
          <p:nvPr>
            <p:ph type="pic" sz="quarter" idx="48"/>
          </p:nvPr>
        </p:nvSpPr>
        <p:spPr>
          <a:xfrm>
            <a:off x="9840416"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pic>
        <p:nvPicPr>
          <p:cNvPr id="58"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1350" y="3052757"/>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プレースホルダー 11"/>
          <p:cNvSpPr>
            <a:spLocks noGrp="1"/>
          </p:cNvSpPr>
          <p:nvPr>
            <p:ph type="body" sz="quarter" idx="49" hasCustomPrompt="1"/>
          </p:nvPr>
        </p:nvSpPr>
        <p:spPr>
          <a:xfrm>
            <a:off x="823383" y="3795707"/>
            <a:ext cx="1032933" cy="293913"/>
          </a:xfrm>
          <a:prstGeom prst="rect">
            <a:avLst/>
          </a:prstGeom>
        </p:spPr>
        <p:txBody>
          <a:bodyPr anchor="ctr">
            <a:noAutofit/>
          </a:bodyPr>
          <a:lstStyle>
            <a:lvl1pPr marL="0" indent="0" algn="ctr">
              <a:lnSpc>
                <a:spcPct val="120000"/>
              </a:lnSpc>
              <a:buNone/>
              <a:defRPr sz="1000">
                <a:solidFill>
                  <a:schemeClr val="tx1"/>
                </a:solidFill>
                <a:latin typeface="Univers 45 Light" pitchFamily="34" charset="0"/>
              </a:defRPr>
            </a:lvl1pPr>
          </a:lstStyle>
          <a:p>
            <a:pPr lvl="0"/>
            <a:r>
              <a:rPr lang="en-US" altLang="ja-JP" noProof="0" dirty="0"/>
              <a:t>Location</a:t>
            </a:r>
          </a:p>
        </p:txBody>
      </p:sp>
    </p:spTree>
    <p:extLst>
      <p:ext uri="{BB962C8B-B14F-4D97-AF65-F5344CB8AC3E}">
        <p14:creationId xmlns:p14="http://schemas.microsoft.com/office/powerpoint/2010/main" val="2569846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contents">
    <p:spTree>
      <p:nvGrpSpPr>
        <p:cNvPr id="1" name=""/>
        <p:cNvGrpSpPr/>
        <p:nvPr/>
      </p:nvGrpSpPr>
      <p:grpSpPr>
        <a:xfrm>
          <a:off x="0" y="0"/>
          <a:ext cx="0" cy="0"/>
          <a:chOff x="0" y="0"/>
          <a:chExt cx="0" cy="0"/>
        </a:xfrm>
      </p:grpSpPr>
      <p:sp>
        <p:nvSpPr>
          <p:cNvPr id="143"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144"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145"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146"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147" name="Straight Connector 146"/>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148" name="Straight Connector 147"/>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14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55"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56" name="Rectangle 55"/>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57" name="Rectangle 56"/>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679950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Title and content layout option 1">
    <p:spTree>
      <p:nvGrpSpPr>
        <p:cNvPr id="1" name=""/>
        <p:cNvGrpSpPr/>
        <p:nvPr/>
      </p:nvGrpSpPr>
      <p:grpSpPr>
        <a:xfrm>
          <a:off x="0" y="0"/>
          <a:ext cx="0" cy="0"/>
          <a:chOff x="0" y="0"/>
          <a:chExt cx="0" cy="0"/>
        </a:xfrm>
      </p:grpSpPr>
      <p:sp>
        <p:nvSpPr>
          <p:cNvPr id="27"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2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3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31"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2" name="Straight Connector 31"/>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42"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0" name="Text Placeholder 9"/>
          <p:cNvSpPr>
            <a:spLocks noGrp="1"/>
          </p:cNvSpPr>
          <p:nvPr>
            <p:ph type="body" sz="quarter" idx="10"/>
          </p:nvPr>
        </p:nvSpPr>
        <p:spPr>
          <a:xfrm>
            <a:off x="457200" y="1357313"/>
            <a:ext cx="11430000" cy="4840287"/>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8" name="Rectangle 17"/>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19" name="Rectangle 18"/>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8944296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Title and content layout option 2">
    <p:spTree>
      <p:nvGrpSpPr>
        <p:cNvPr id="1" name=""/>
        <p:cNvGrpSpPr/>
        <p:nvPr/>
      </p:nvGrpSpPr>
      <p:grpSpPr>
        <a:xfrm>
          <a:off x="0" y="0"/>
          <a:ext cx="0" cy="0"/>
          <a:chOff x="0" y="0"/>
          <a:chExt cx="0" cy="0"/>
        </a:xfrm>
      </p:grpSpPr>
      <p:sp>
        <p:nvSpPr>
          <p:cNvPr id="35"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27"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2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3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31"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2" name="Straight Connector 31"/>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sp>
        <p:nvSpPr>
          <p:cNvPr id="6"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0" name="Text Placeholder 9"/>
          <p:cNvSpPr>
            <a:spLocks noGrp="1"/>
          </p:cNvSpPr>
          <p:nvPr>
            <p:ph type="body" sz="quarter" idx="10"/>
          </p:nvPr>
        </p:nvSpPr>
        <p:spPr>
          <a:xfrm>
            <a:off x="457200" y="1357313"/>
            <a:ext cx="11430000" cy="4840287"/>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48"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474804"/>
            <a:ext cx="1383242" cy="138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26577" y="1383197"/>
            <a:ext cx="2765425" cy="2761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Shape 110"/>
          <p:cNvSpPr>
            <a:spLocks noChangeArrowheads="1"/>
          </p:cNvSpPr>
          <p:nvPr userDrawn="1"/>
        </p:nvSpPr>
        <p:spPr bwMode="auto">
          <a:xfrm>
            <a:off x="9426577" y="2763285"/>
            <a:ext cx="1383241" cy="1383196"/>
          </a:xfrm>
          <a:prstGeom prst="rect">
            <a:avLst/>
          </a:prstGeom>
          <a:solidFill>
            <a:srgbClr val="CEDBE0">
              <a:alpha val="3254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4" tIns="121864" rIns="121864" bIns="121864" anchor="ctr"/>
          <a:lstStyle/>
          <a:p>
            <a:pPr defTabSz="604624" fontAlgn="base">
              <a:spcBef>
                <a:spcPct val="0"/>
              </a:spcBef>
              <a:spcAft>
                <a:spcPct val="0"/>
              </a:spcAft>
            </a:pPr>
            <a:endParaRPr lang="en-US" sz="1900">
              <a:solidFill>
                <a:srgbClr val="000000"/>
              </a:solidFill>
              <a:cs typeface="Arial" pitchFamily="34" charset="0"/>
              <a:sym typeface="Arial" pitchFamily="34" charset="0"/>
            </a:endParaRPr>
          </a:p>
        </p:txBody>
      </p:sp>
      <p:sp>
        <p:nvSpPr>
          <p:cNvPr id="52" name="Shape 118"/>
          <p:cNvSpPr/>
          <p:nvPr userDrawn="1"/>
        </p:nvSpPr>
        <p:spPr>
          <a:xfrm>
            <a:off x="1383242" y="6166402"/>
            <a:ext cx="692150" cy="691598"/>
          </a:xfrm>
          <a:prstGeom prst="rect">
            <a:avLst/>
          </a:prstGeom>
          <a:solidFill>
            <a:srgbClr val="3A81BA">
              <a:lumMod val="40000"/>
              <a:lumOff val="60000"/>
            </a:srgbClr>
          </a:solidFill>
          <a:ln>
            <a:noFill/>
          </a:ln>
        </p:spPr>
        <p:txBody>
          <a:bodyPr lIns="121864" tIns="121864" rIns="121864" bIns="121864" anchor="ctr"/>
          <a:lstStyle/>
          <a:p>
            <a:pPr marL="0" marR="0" lvl="0" indent="0" defTabSz="604624"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cs typeface="Arial"/>
              <a:sym typeface="Arial"/>
            </a:endParaRPr>
          </a:p>
        </p:txBody>
      </p:sp>
      <p:sp>
        <p:nvSpPr>
          <p:cNvPr id="53" name="Shape 119"/>
          <p:cNvSpPr/>
          <p:nvPr userDrawn="1"/>
        </p:nvSpPr>
        <p:spPr>
          <a:xfrm>
            <a:off x="0" y="5474804"/>
            <a:ext cx="691092" cy="691598"/>
          </a:xfrm>
          <a:prstGeom prst="rect">
            <a:avLst/>
          </a:prstGeom>
          <a:solidFill>
            <a:srgbClr val="FFFFFF">
              <a:lumMod val="85000"/>
            </a:srgbClr>
          </a:solidFill>
          <a:ln>
            <a:noFill/>
          </a:ln>
        </p:spPr>
        <p:txBody>
          <a:bodyPr lIns="121864" tIns="121864" rIns="121864" bIns="121864" anchor="ctr"/>
          <a:lstStyle/>
          <a:p>
            <a:pPr marL="0" marR="0" lvl="0" indent="0" defTabSz="604624"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cs typeface="Arial"/>
              <a:sym typeface="Arial"/>
            </a:endParaRPr>
          </a:p>
        </p:txBody>
      </p:sp>
      <p:sp>
        <p:nvSpPr>
          <p:cNvPr id="54" name="Shape 120"/>
          <p:cNvSpPr/>
          <p:nvPr userDrawn="1"/>
        </p:nvSpPr>
        <p:spPr>
          <a:xfrm>
            <a:off x="11499852" y="5528641"/>
            <a:ext cx="692150" cy="691598"/>
          </a:xfrm>
          <a:prstGeom prst="rect">
            <a:avLst/>
          </a:prstGeom>
          <a:solidFill>
            <a:srgbClr val="3A81BA">
              <a:lumMod val="40000"/>
              <a:lumOff val="60000"/>
            </a:srgbClr>
          </a:solidFill>
          <a:ln>
            <a:noFill/>
          </a:ln>
        </p:spPr>
        <p:txBody>
          <a:bodyPr lIns="121864" tIns="121864" rIns="121864" bIns="121864" anchor="ctr"/>
          <a:lstStyle/>
          <a:p>
            <a:pPr marL="0" marR="0" lvl="0" indent="0" defTabSz="604624"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cs typeface="Arial"/>
              <a:sym typeface="Arial"/>
            </a:endParaRPr>
          </a:p>
        </p:txBody>
      </p:sp>
      <p:sp>
        <p:nvSpPr>
          <p:cNvPr id="55" name="Shape 121"/>
          <p:cNvSpPr>
            <a:spLocks noChangeArrowheads="1"/>
          </p:cNvSpPr>
          <p:nvPr userDrawn="1"/>
        </p:nvSpPr>
        <p:spPr bwMode="auto">
          <a:xfrm>
            <a:off x="11495618" y="4837043"/>
            <a:ext cx="692150" cy="691598"/>
          </a:xfrm>
          <a:prstGeom prst="rect">
            <a:avLst/>
          </a:prstGeom>
          <a:solidFill>
            <a:srgbClr val="7198A9">
              <a:alpha val="4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4" tIns="121864" rIns="121864" bIns="121864" anchor="ctr"/>
          <a:lstStyle/>
          <a:p>
            <a:pPr defTabSz="604624" fontAlgn="base">
              <a:spcBef>
                <a:spcPct val="0"/>
              </a:spcBef>
              <a:spcAft>
                <a:spcPct val="0"/>
              </a:spcAft>
            </a:pPr>
            <a:endParaRPr lang="en-US" sz="1900">
              <a:solidFill>
                <a:srgbClr val="000000"/>
              </a:solidFill>
              <a:cs typeface="Arial" pitchFamily="34" charset="0"/>
              <a:sym typeface="Arial" pitchFamily="34" charset="0"/>
            </a:endParaRPr>
          </a:p>
        </p:txBody>
      </p:sp>
      <p:grpSp>
        <p:nvGrpSpPr>
          <p:cNvPr id="56" name="Shape 122"/>
          <p:cNvGrpSpPr>
            <a:grpSpLocks/>
          </p:cNvGrpSpPr>
          <p:nvPr userDrawn="1"/>
        </p:nvGrpSpPr>
        <p:grpSpPr bwMode="auto">
          <a:xfrm>
            <a:off x="9898592" y="3124615"/>
            <a:ext cx="439208" cy="696775"/>
            <a:chOff x="6718575" y="2318625"/>
            <a:chExt cx="256950" cy="407375"/>
          </a:xfrm>
        </p:grpSpPr>
        <p:sp>
          <p:nvSpPr>
            <p:cNvPr id="57" name="Shape 123"/>
            <p:cNvSpPr>
              <a:spLocks/>
            </p:cNvSpPr>
            <p:nvPr/>
          </p:nvSpPr>
          <p:spPr bwMode="auto">
            <a:xfrm>
              <a:off x="6795900" y="2673600"/>
              <a:ext cx="102300" cy="22550"/>
            </a:xfrm>
            <a:custGeom>
              <a:avLst/>
              <a:gdLst>
                <a:gd name="T0" fmla="*/ 2147483647 w 4092"/>
                <a:gd name="T1" fmla="*/ 2147483647 h 902"/>
                <a:gd name="T2" fmla="*/ 2147483647 w 4092"/>
                <a:gd name="T3" fmla="*/ 9765625 h 902"/>
                <a:gd name="T4" fmla="*/ 0 w 4092"/>
                <a:gd name="T5" fmla="*/ 9765625 h 902"/>
                <a:gd name="T6" fmla="*/ 0 w 4092"/>
                <a:gd name="T7" fmla="*/ 2147483647 h 902"/>
                <a:gd name="T8" fmla="*/ 2147483647 w 4092"/>
                <a:gd name="T9" fmla="*/ 2147483647 h 902"/>
                <a:gd name="T10" fmla="*/ 0 60000 65536"/>
                <a:gd name="T11" fmla="*/ 0 60000 65536"/>
                <a:gd name="T12" fmla="*/ 0 60000 65536"/>
                <a:gd name="T13" fmla="*/ 0 60000 65536"/>
                <a:gd name="T14" fmla="*/ 0 60000 65536"/>
                <a:gd name="T15" fmla="*/ 0 w 4092"/>
                <a:gd name="T16" fmla="*/ 0 h 902"/>
                <a:gd name="T17" fmla="*/ 4092 w 4092"/>
                <a:gd name="T18" fmla="*/ 902 h 902"/>
              </a:gdLst>
              <a:ahLst/>
              <a:cxnLst>
                <a:cxn ang="T10">
                  <a:pos x="T0" y="T1"/>
                </a:cxn>
                <a:cxn ang="T11">
                  <a:pos x="T2" y="T3"/>
                </a:cxn>
                <a:cxn ang="T12">
                  <a:pos x="T4" y="T5"/>
                </a:cxn>
                <a:cxn ang="T13">
                  <a:pos x="T6" y="T7"/>
                </a:cxn>
                <a:cxn ang="T14">
                  <a:pos x="T8" y="T9"/>
                </a:cxn>
              </a:cxnLst>
              <a:rect l="T15" t="T16" r="T17" b="T18"/>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58" name="Shape 124"/>
            <p:cNvSpPr>
              <a:spLocks/>
            </p:cNvSpPr>
            <p:nvPr/>
          </p:nvSpPr>
          <p:spPr bwMode="auto">
            <a:xfrm>
              <a:off x="6795900" y="2650475"/>
              <a:ext cx="102300" cy="22550"/>
            </a:xfrm>
            <a:custGeom>
              <a:avLst/>
              <a:gdLst>
                <a:gd name="T0" fmla="*/ 2147483647 w 4092"/>
                <a:gd name="T1" fmla="*/ 2147483647 h 902"/>
                <a:gd name="T2" fmla="*/ 2147483647 w 4092"/>
                <a:gd name="T3" fmla="*/ 0 h 902"/>
                <a:gd name="T4" fmla="*/ 0 w 4092"/>
                <a:gd name="T5" fmla="*/ 0 h 902"/>
                <a:gd name="T6" fmla="*/ 0 w 4092"/>
                <a:gd name="T7" fmla="*/ 2147483647 h 902"/>
                <a:gd name="T8" fmla="*/ 2147483647 w 4092"/>
                <a:gd name="T9" fmla="*/ 2147483647 h 902"/>
                <a:gd name="T10" fmla="*/ 0 60000 65536"/>
                <a:gd name="T11" fmla="*/ 0 60000 65536"/>
                <a:gd name="T12" fmla="*/ 0 60000 65536"/>
                <a:gd name="T13" fmla="*/ 0 60000 65536"/>
                <a:gd name="T14" fmla="*/ 0 60000 65536"/>
                <a:gd name="T15" fmla="*/ 0 w 4092"/>
                <a:gd name="T16" fmla="*/ 0 h 902"/>
                <a:gd name="T17" fmla="*/ 4092 w 4092"/>
                <a:gd name="T18" fmla="*/ 902 h 902"/>
              </a:gdLst>
              <a:ahLst/>
              <a:cxnLst>
                <a:cxn ang="T10">
                  <a:pos x="T0" y="T1"/>
                </a:cxn>
                <a:cxn ang="T11">
                  <a:pos x="T2" y="T3"/>
                </a:cxn>
                <a:cxn ang="T12">
                  <a:pos x="T4" y="T5"/>
                </a:cxn>
                <a:cxn ang="T13">
                  <a:pos x="T6" y="T7"/>
                </a:cxn>
                <a:cxn ang="T14">
                  <a:pos x="T8" y="T9"/>
                </a:cxn>
              </a:cxnLst>
              <a:rect l="T15" t="T16" r="T17" b="T18"/>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59" name="Shape 125"/>
            <p:cNvSpPr>
              <a:spLocks/>
            </p:cNvSpPr>
            <p:nvPr/>
          </p:nvSpPr>
          <p:spPr bwMode="auto">
            <a:xfrm>
              <a:off x="6795900" y="2696125"/>
              <a:ext cx="102300" cy="29875"/>
            </a:xfrm>
            <a:custGeom>
              <a:avLst/>
              <a:gdLst>
                <a:gd name="T0" fmla="*/ 0 w 4092"/>
                <a:gd name="T1" fmla="*/ 9765625 h 1195"/>
                <a:gd name="T2" fmla="*/ 0 w 4092"/>
                <a:gd name="T3" fmla="*/ 1669921875 h 1195"/>
                <a:gd name="T4" fmla="*/ 0 w 4092"/>
                <a:gd name="T5" fmla="*/ 1669921875 h 1195"/>
                <a:gd name="T6" fmla="*/ 234375000 w 4092"/>
                <a:gd name="T7" fmla="*/ 2147483647 h 1195"/>
                <a:gd name="T8" fmla="*/ 957031250 w 4092"/>
                <a:gd name="T9" fmla="*/ 2147483647 h 1195"/>
                <a:gd name="T10" fmla="*/ 1904296875 w 4092"/>
                <a:gd name="T11" fmla="*/ 2147483647 h 1195"/>
                <a:gd name="T12" fmla="*/ 2147483647 w 4092"/>
                <a:gd name="T13" fmla="*/ 2147483647 h 1195"/>
                <a:gd name="T14" fmla="*/ 2147483647 w 4092"/>
                <a:gd name="T15" fmla="*/ 2147483647 h 1195"/>
                <a:gd name="T16" fmla="*/ 2147483647 w 4092"/>
                <a:gd name="T17" fmla="*/ 2147483647 h 1195"/>
                <a:gd name="T18" fmla="*/ 2147483647 w 4092"/>
                <a:gd name="T19" fmla="*/ 2147483647 h 1195"/>
                <a:gd name="T20" fmla="*/ 2147483647 w 4092"/>
                <a:gd name="T21" fmla="*/ 2147483647 h 1195"/>
                <a:gd name="T22" fmla="*/ 2147483647 w 4092"/>
                <a:gd name="T23" fmla="*/ 2147483647 h 1195"/>
                <a:gd name="T24" fmla="*/ 2147483647 w 4092"/>
                <a:gd name="T25" fmla="*/ 2147483647 h 1195"/>
                <a:gd name="T26" fmla="*/ 2147483647 w 4092"/>
                <a:gd name="T27" fmla="*/ 2147483647 h 1195"/>
                <a:gd name="T28" fmla="*/ 2147483647 w 4092"/>
                <a:gd name="T29" fmla="*/ 2147483647 h 1195"/>
                <a:gd name="T30" fmla="*/ 2147483647 w 4092"/>
                <a:gd name="T31" fmla="*/ 2147483647 h 1195"/>
                <a:gd name="T32" fmla="*/ 2147483647 w 4092"/>
                <a:gd name="T33" fmla="*/ 2147483647 h 1195"/>
                <a:gd name="T34" fmla="*/ 2147483647 w 4092"/>
                <a:gd name="T35" fmla="*/ 1669921875 h 1195"/>
                <a:gd name="T36" fmla="*/ 2147483647 w 4092"/>
                <a:gd name="T37" fmla="*/ 9765625 h 1195"/>
                <a:gd name="T38" fmla="*/ 0 w 4092"/>
                <a:gd name="T39" fmla="*/ 9765625 h 11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92"/>
                <a:gd name="T61" fmla="*/ 0 h 1195"/>
                <a:gd name="T62" fmla="*/ 4092 w 4092"/>
                <a:gd name="T63" fmla="*/ 1195 h 119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92" h="1195" fill="none" extrusionOk="0">
                  <a:moveTo>
                    <a:pt x="0" y="1"/>
                  </a:moveTo>
                  <a:lnTo>
                    <a:pt x="0" y="171"/>
                  </a:lnTo>
                  <a:lnTo>
                    <a:pt x="24" y="318"/>
                  </a:lnTo>
                  <a:lnTo>
                    <a:pt x="98" y="464"/>
                  </a:lnTo>
                  <a:lnTo>
                    <a:pt x="195" y="585"/>
                  </a:lnTo>
                  <a:lnTo>
                    <a:pt x="341" y="659"/>
                  </a:lnTo>
                  <a:lnTo>
                    <a:pt x="1875" y="1170"/>
                  </a:lnTo>
                  <a:lnTo>
                    <a:pt x="2046" y="1194"/>
                  </a:lnTo>
                  <a:lnTo>
                    <a:pt x="2216" y="1170"/>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0" name="Shape 126"/>
            <p:cNvSpPr>
              <a:spLocks/>
            </p:cNvSpPr>
            <p:nvPr/>
          </p:nvSpPr>
          <p:spPr bwMode="auto">
            <a:xfrm>
              <a:off x="6784925" y="2459275"/>
              <a:ext cx="35350" cy="166875"/>
            </a:xfrm>
            <a:custGeom>
              <a:avLst/>
              <a:gdLst>
                <a:gd name="T0" fmla="*/ 2147483647 w 1414"/>
                <a:gd name="T1" fmla="*/ 2147483647 h 6675"/>
                <a:gd name="T2" fmla="*/ 2147483647 w 1414"/>
                <a:gd name="T3" fmla="*/ 2147483647 h 6675"/>
                <a:gd name="T4" fmla="*/ 2147483647 w 1414"/>
                <a:gd name="T5" fmla="*/ 2147483647 h 6675"/>
                <a:gd name="T6" fmla="*/ 9765625 w 1414"/>
                <a:gd name="T7" fmla="*/ 9765625 h 6675"/>
                <a:gd name="T8" fmla="*/ 0 60000 65536"/>
                <a:gd name="T9" fmla="*/ 0 60000 65536"/>
                <a:gd name="T10" fmla="*/ 0 60000 65536"/>
                <a:gd name="T11" fmla="*/ 0 60000 65536"/>
                <a:gd name="T12" fmla="*/ 0 w 1414"/>
                <a:gd name="T13" fmla="*/ 0 h 6675"/>
                <a:gd name="T14" fmla="*/ 1414 w 1414"/>
                <a:gd name="T15" fmla="*/ 6675 h 6675"/>
              </a:gdLst>
              <a:ahLst/>
              <a:cxnLst>
                <a:cxn ang="T8">
                  <a:pos x="T0" y="T1"/>
                </a:cxn>
                <a:cxn ang="T9">
                  <a:pos x="T2" y="T3"/>
                </a:cxn>
                <a:cxn ang="T10">
                  <a:pos x="T4" y="T5"/>
                </a:cxn>
                <a:cxn ang="T11">
                  <a:pos x="T6" y="T7"/>
                </a:cxn>
              </a:cxnLst>
              <a:rect l="T12" t="T13" r="T14" b="T15"/>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1" name="Shape 127"/>
            <p:cNvSpPr>
              <a:spLocks/>
            </p:cNvSpPr>
            <p:nvPr/>
          </p:nvSpPr>
          <p:spPr bwMode="auto">
            <a:xfrm>
              <a:off x="6718575" y="2318625"/>
              <a:ext cx="256950" cy="307525"/>
            </a:xfrm>
            <a:custGeom>
              <a:avLst/>
              <a:gdLst>
                <a:gd name="T0" fmla="*/ 2147483647 w 10278"/>
                <a:gd name="T1" fmla="*/ 2147483647 h 12301"/>
                <a:gd name="T2" fmla="*/ 2147483647 w 10278"/>
                <a:gd name="T3" fmla="*/ 2147483647 h 12301"/>
                <a:gd name="T4" fmla="*/ 2147483647 w 10278"/>
                <a:gd name="T5" fmla="*/ 2147483647 h 12301"/>
                <a:gd name="T6" fmla="*/ 2147483647 w 10278"/>
                <a:gd name="T7" fmla="*/ 2147483647 h 12301"/>
                <a:gd name="T8" fmla="*/ 2147483647 w 10278"/>
                <a:gd name="T9" fmla="*/ 2147483647 h 12301"/>
                <a:gd name="T10" fmla="*/ 2147483647 w 10278"/>
                <a:gd name="T11" fmla="*/ 2147483647 h 12301"/>
                <a:gd name="T12" fmla="*/ 2147483647 w 10278"/>
                <a:gd name="T13" fmla="*/ 2147483647 h 12301"/>
                <a:gd name="T14" fmla="*/ 2147483647 w 10278"/>
                <a:gd name="T15" fmla="*/ 2147483647 h 12301"/>
                <a:gd name="T16" fmla="*/ 2147483647 w 10278"/>
                <a:gd name="T17" fmla="*/ 2147483647 h 12301"/>
                <a:gd name="T18" fmla="*/ 2147483647 w 10278"/>
                <a:gd name="T19" fmla="*/ 2147483647 h 12301"/>
                <a:gd name="T20" fmla="*/ 2147483647 w 10278"/>
                <a:gd name="T21" fmla="*/ 2147483647 h 12301"/>
                <a:gd name="T22" fmla="*/ 2147483647 w 10278"/>
                <a:gd name="T23" fmla="*/ 2147483647 h 12301"/>
                <a:gd name="T24" fmla="*/ 2147483647 w 10278"/>
                <a:gd name="T25" fmla="*/ 2147483647 h 12301"/>
                <a:gd name="T26" fmla="*/ 2147483647 w 10278"/>
                <a:gd name="T27" fmla="*/ 2147483647 h 12301"/>
                <a:gd name="T28" fmla="*/ 2147483647 w 10278"/>
                <a:gd name="T29" fmla="*/ 2147483647 h 12301"/>
                <a:gd name="T30" fmla="*/ 2147483647 w 10278"/>
                <a:gd name="T31" fmla="*/ 2147483647 h 12301"/>
                <a:gd name="T32" fmla="*/ 2147483647 w 10278"/>
                <a:gd name="T33" fmla="*/ 244140625 h 12301"/>
                <a:gd name="T34" fmla="*/ 2147483647 w 10278"/>
                <a:gd name="T35" fmla="*/ 9765625 h 12301"/>
                <a:gd name="T36" fmla="*/ 2147483647 w 10278"/>
                <a:gd name="T37" fmla="*/ 957031250 h 12301"/>
                <a:gd name="T38" fmla="*/ 2147483647 w 10278"/>
                <a:gd name="T39" fmla="*/ 2147483647 h 12301"/>
                <a:gd name="T40" fmla="*/ 2147483647 w 10278"/>
                <a:gd name="T41" fmla="*/ 2147483647 h 12301"/>
                <a:gd name="T42" fmla="*/ 2147483647 w 10278"/>
                <a:gd name="T43" fmla="*/ 2147483647 h 12301"/>
                <a:gd name="T44" fmla="*/ 2147483647 w 10278"/>
                <a:gd name="T45" fmla="*/ 2147483647 h 12301"/>
                <a:gd name="T46" fmla="*/ 2147483647 w 10278"/>
                <a:gd name="T47" fmla="*/ 2147483647 h 12301"/>
                <a:gd name="T48" fmla="*/ 1191406250 w 10278"/>
                <a:gd name="T49" fmla="*/ 2147483647 h 12301"/>
                <a:gd name="T50" fmla="*/ 0 w 10278"/>
                <a:gd name="T51" fmla="*/ 2147483647 h 12301"/>
                <a:gd name="T52" fmla="*/ 234375000 w 10278"/>
                <a:gd name="T53" fmla="*/ 2147483647 h 12301"/>
                <a:gd name="T54" fmla="*/ 1191406250 w 10278"/>
                <a:gd name="T55" fmla="*/ 2147483647 h 12301"/>
                <a:gd name="T56" fmla="*/ 2147483647 w 10278"/>
                <a:gd name="T57" fmla="*/ 2147483647 h 12301"/>
                <a:gd name="T58" fmla="*/ 2147483647 w 10278"/>
                <a:gd name="T59" fmla="*/ 2147483647 h 12301"/>
                <a:gd name="T60" fmla="*/ 2147483647 w 10278"/>
                <a:gd name="T61" fmla="*/ 2147483647 h 12301"/>
                <a:gd name="T62" fmla="*/ 2147483647 w 10278"/>
                <a:gd name="T63" fmla="*/ 2147483647 h 12301"/>
                <a:gd name="T64" fmla="*/ 2147483647 w 10278"/>
                <a:gd name="T65" fmla="*/ 2147483647 h 12301"/>
                <a:gd name="T66" fmla="*/ 2147483647 w 10278"/>
                <a:gd name="T67" fmla="*/ 2147483647 h 123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278"/>
                <a:gd name="T103" fmla="*/ 0 h 12301"/>
                <a:gd name="T104" fmla="*/ 10278 w 10278"/>
                <a:gd name="T105" fmla="*/ 12301 h 123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2" name="Shape 128"/>
            <p:cNvSpPr>
              <a:spLocks/>
            </p:cNvSpPr>
            <p:nvPr/>
          </p:nvSpPr>
          <p:spPr bwMode="auto">
            <a:xfrm>
              <a:off x="6873825" y="2459275"/>
              <a:ext cx="35350" cy="166875"/>
            </a:xfrm>
            <a:custGeom>
              <a:avLst/>
              <a:gdLst>
                <a:gd name="T0" fmla="*/ 2147483647 w 1414"/>
                <a:gd name="T1" fmla="*/ 9765625 h 6675"/>
                <a:gd name="T2" fmla="*/ 2147483647 w 1414"/>
                <a:gd name="T3" fmla="*/ 9765625 h 6675"/>
                <a:gd name="T4" fmla="*/ 2147483647 w 1414"/>
                <a:gd name="T5" fmla="*/ 2147483647 h 6675"/>
                <a:gd name="T6" fmla="*/ 9765625 w 1414"/>
                <a:gd name="T7" fmla="*/ 2147483647 h 6675"/>
                <a:gd name="T8" fmla="*/ 0 60000 65536"/>
                <a:gd name="T9" fmla="*/ 0 60000 65536"/>
                <a:gd name="T10" fmla="*/ 0 60000 65536"/>
                <a:gd name="T11" fmla="*/ 0 60000 65536"/>
                <a:gd name="T12" fmla="*/ 0 w 1414"/>
                <a:gd name="T13" fmla="*/ 0 h 6675"/>
                <a:gd name="T14" fmla="*/ 1414 w 1414"/>
                <a:gd name="T15" fmla="*/ 6675 h 6675"/>
              </a:gdLst>
              <a:ahLst/>
              <a:cxnLst>
                <a:cxn ang="T8">
                  <a:pos x="T0" y="T1"/>
                </a:cxn>
                <a:cxn ang="T9">
                  <a:pos x="T2" y="T3"/>
                </a:cxn>
                <a:cxn ang="T10">
                  <a:pos x="T4" y="T5"/>
                </a:cxn>
                <a:cxn ang="T11">
                  <a:pos x="T6" y="T7"/>
                </a:cxn>
              </a:cxnLst>
              <a:rect l="T12" t="T13" r="T14" b="T15"/>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3" name="Shape 129"/>
            <p:cNvSpPr>
              <a:spLocks/>
            </p:cNvSpPr>
            <p:nvPr/>
          </p:nvSpPr>
          <p:spPr bwMode="auto">
            <a:xfrm>
              <a:off x="6801975" y="2453200"/>
              <a:ext cx="90150" cy="19500"/>
            </a:xfrm>
            <a:custGeom>
              <a:avLst/>
              <a:gdLst>
                <a:gd name="T0" fmla="*/ 9765625 w 3606"/>
                <a:gd name="T1" fmla="*/ 712890625 h 780"/>
                <a:gd name="T2" fmla="*/ 2147483647 w 3606"/>
                <a:gd name="T3" fmla="*/ 2147483647 h 780"/>
                <a:gd name="T4" fmla="*/ 2147483647 w 3606"/>
                <a:gd name="T5" fmla="*/ 712890625 h 780"/>
                <a:gd name="T6" fmla="*/ 2147483647 w 3606"/>
                <a:gd name="T7" fmla="*/ 712890625 h 780"/>
                <a:gd name="T8" fmla="*/ 2147483647 w 3606"/>
                <a:gd name="T9" fmla="*/ 244140625 h 780"/>
                <a:gd name="T10" fmla="*/ 2147483647 w 3606"/>
                <a:gd name="T11" fmla="*/ 0 h 780"/>
                <a:gd name="T12" fmla="*/ 2147483647 w 3606"/>
                <a:gd name="T13" fmla="*/ 244140625 h 780"/>
                <a:gd name="T14" fmla="*/ 2147483647 w 3606"/>
                <a:gd name="T15" fmla="*/ 712890625 h 780"/>
                <a:gd name="T16" fmla="*/ 2147483647 w 3606"/>
                <a:gd name="T17" fmla="*/ 2147483647 h 780"/>
                <a:gd name="T18" fmla="*/ 2147483647 w 3606"/>
                <a:gd name="T19" fmla="*/ 712890625 h 7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06"/>
                <a:gd name="T31" fmla="*/ 0 h 780"/>
                <a:gd name="T32" fmla="*/ 3606 w 3606"/>
                <a:gd name="T33" fmla="*/ 780 h 7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06" h="780" fill="none" extrusionOk="0">
                  <a:moveTo>
                    <a:pt x="1" y="73"/>
                  </a:moveTo>
                  <a:lnTo>
                    <a:pt x="829" y="780"/>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4" name="Shape 130"/>
            <p:cNvSpPr>
              <a:spLocks/>
            </p:cNvSpPr>
            <p:nvPr/>
          </p:nvSpPr>
          <p:spPr bwMode="auto">
            <a:xfrm>
              <a:off x="6795900" y="2628550"/>
              <a:ext cx="102300" cy="25"/>
            </a:xfrm>
            <a:custGeom>
              <a:avLst/>
              <a:gdLst>
                <a:gd name="T0" fmla="*/ 0 w 4092"/>
                <a:gd name="T1" fmla="*/ 9765625 h 1"/>
                <a:gd name="T2" fmla="*/ 2147483647 w 4092"/>
                <a:gd name="T3" fmla="*/ 9765625 h 1"/>
                <a:gd name="T4" fmla="*/ 0 60000 65536"/>
                <a:gd name="T5" fmla="*/ 0 60000 65536"/>
                <a:gd name="T6" fmla="*/ 0 w 4092"/>
                <a:gd name="T7" fmla="*/ 0 h 1"/>
                <a:gd name="T8" fmla="*/ 4092 w 4092"/>
                <a:gd name="T9" fmla="*/ 1 h 1"/>
              </a:gdLst>
              <a:ahLst/>
              <a:cxnLst>
                <a:cxn ang="T4">
                  <a:pos x="T0" y="T1"/>
                </a:cxn>
                <a:cxn ang="T5">
                  <a:pos x="T2" y="T3"/>
                </a:cxn>
              </a:cxnLst>
              <a:rect l="T6" t="T7" r="T8" b="T9"/>
              <a:pathLst>
                <a:path w="4092" h="1" fill="none" extrusionOk="0">
                  <a:moveTo>
                    <a:pt x="0" y="1"/>
                  </a:moveTo>
                  <a:lnTo>
                    <a:pt x="4092" y="1"/>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grpSp>
      <p:pic>
        <p:nvPicPr>
          <p:cNvPr id="66" name="Picture 19"/>
          <p:cNvPicPr>
            <a:picLocks noChangeAspect="1"/>
          </p:cNvPicPr>
          <p:nvPr userDrawn="1"/>
        </p:nvPicPr>
        <p:blipFill>
          <a:blip r:embed="rId4" cstate="print">
            <a:extLst>
              <a:ext uri="{28A0092B-C50C-407E-A947-70E740481C1C}">
                <a14:useLocalDpi xmlns:a14="http://schemas.microsoft.com/office/drawing/2010/main" val="0"/>
              </a:ext>
            </a:extLst>
          </a:blip>
          <a:srcRect r="29601"/>
          <a:stretch>
            <a:fillRect/>
          </a:stretch>
        </p:blipFill>
        <p:spPr bwMode="auto">
          <a:xfrm>
            <a:off x="10808760" y="4146483"/>
            <a:ext cx="1383242" cy="139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 name="Group 109"/>
          <p:cNvGrpSpPr/>
          <p:nvPr userDrawn="1"/>
        </p:nvGrpSpPr>
        <p:grpSpPr>
          <a:xfrm>
            <a:off x="72649" y="5572384"/>
            <a:ext cx="515409" cy="481426"/>
            <a:chOff x="2959100" y="4478338"/>
            <a:chExt cx="773113" cy="738187"/>
          </a:xfrm>
          <a:solidFill>
            <a:srgbClr val="0070C0"/>
          </a:solidFill>
        </p:grpSpPr>
        <p:sp>
          <p:nvSpPr>
            <p:cNvPr id="68" name="Freeform 45"/>
            <p:cNvSpPr>
              <a:spLocks/>
            </p:cNvSpPr>
            <p:nvPr/>
          </p:nvSpPr>
          <p:spPr bwMode="auto">
            <a:xfrm>
              <a:off x="3035300" y="4478338"/>
              <a:ext cx="696913" cy="376238"/>
            </a:xfrm>
            <a:custGeom>
              <a:avLst/>
              <a:gdLst/>
              <a:ahLst/>
              <a:cxnLst>
                <a:cxn ang="0">
                  <a:pos x="745" y="44"/>
                </a:cxn>
                <a:cxn ang="0">
                  <a:pos x="629" y="1"/>
                </a:cxn>
                <a:cxn ang="0">
                  <a:pos x="516" y="50"/>
                </a:cxn>
                <a:cxn ang="0">
                  <a:pos x="461" y="117"/>
                </a:cxn>
                <a:cxn ang="0">
                  <a:pos x="303" y="60"/>
                </a:cxn>
                <a:cxn ang="0">
                  <a:pos x="206" y="105"/>
                </a:cxn>
                <a:cxn ang="0">
                  <a:pos x="164" y="169"/>
                </a:cxn>
                <a:cxn ang="0">
                  <a:pos x="140" y="167"/>
                </a:cxn>
                <a:cxn ang="0">
                  <a:pos x="90" y="166"/>
                </a:cxn>
                <a:cxn ang="0">
                  <a:pos x="10" y="230"/>
                </a:cxn>
                <a:cxn ang="0">
                  <a:pos x="4" y="307"/>
                </a:cxn>
                <a:cxn ang="0">
                  <a:pos x="44" y="371"/>
                </a:cxn>
                <a:cxn ang="0">
                  <a:pos x="84" y="397"/>
                </a:cxn>
                <a:cxn ang="0">
                  <a:pos x="95" y="421"/>
                </a:cxn>
                <a:cxn ang="0">
                  <a:pos x="116" y="376"/>
                </a:cxn>
                <a:cxn ang="0">
                  <a:pos x="103" y="358"/>
                </a:cxn>
                <a:cxn ang="0">
                  <a:pos x="72" y="339"/>
                </a:cxn>
                <a:cxn ang="0">
                  <a:pos x="45" y="296"/>
                </a:cxn>
                <a:cxn ang="0">
                  <a:pos x="49" y="247"/>
                </a:cxn>
                <a:cxn ang="0">
                  <a:pos x="97" y="208"/>
                </a:cxn>
                <a:cxn ang="0">
                  <a:pos x="166" y="220"/>
                </a:cxn>
                <a:cxn ang="0">
                  <a:pos x="192" y="231"/>
                </a:cxn>
                <a:cxn ang="0">
                  <a:pos x="236" y="135"/>
                </a:cxn>
                <a:cxn ang="0">
                  <a:pos x="387" y="118"/>
                </a:cxn>
                <a:cxn ang="0">
                  <a:pos x="453" y="171"/>
                </a:cxn>
                <a:cxn ang="0">
                  <a:pos x="475" y="193"/>
                </a:cxn>
                <a:cxn ang="0">
                  <a:pos x="548" y="86"/>
                </a:cxn>
                <a:cxn ang="0">
                  <a:pos x="588" y="60"/>
                </a:cxn>
                <a:cxn ang="0">
                  <a:pos x="678" y="52"/>
                </a:cxn>
                <a:cxn ang="0">
                  <a:pos x="733" y="90"/>
                </a:cxn>
                <a:cxn ang="0">
                  <a:pos x="766" y="158"/>
                </a:cxn>
                <a:cxn ang="0">
                  <a:pos x="767" y="158"/>
                </a:cxn>
                <a:cxn ang="0">
                  <a:pos x="765" y="70"/>
                </a:cxn>
              </a:cxnLst>
              <a:rect l="0" t="0" r="r" b="b"/>
              <a:pathLst>
                <a:path w="780" h="421">
                  <a:moveTo>
                    <a:pt x="765" y="70"/>
                  </a:moveTo>
                  <a:cubicBezTo>
                    <a:pt x="759" y="60"/>
                    <a:pt x="753" y="52"/>
                    <a:pt x="745" y="44"/>
                  </a:cubicBezTo>
                  <a:cubicBezTo>
                    <a:pt x="730" y="29"/>
                    <a:pt x="711" y="17"/>
                    <a:pt x="691" y="10"/>
                  </a:cubicBezTo>
                  <a:cubicBezTo>
                    <a:pt x="671" y="3"/>
                    <a:pt x="650" y="0"/>
                    <a:pt x="629" y="1"/>
                  </a:cubicBezTo>
                  <a:cubicBezTo>
                    <a:pt x="608" y="2"/>
                    <a:pt x="587" y="8"/>
                    <a:pt x="568" y="16"/>
                  </a:cubicBezTo>
                  <a:cubicBezTo>
                    <a:pt x="549" y="25"/>
                    <a:pt x="531" y="36"/>
                    <a:pt x="516" y="50"/>
                  </a:cubicBezTo>
                  <a:cubicBezTo>
                    <a:pt x="495" y="69"/>
                    <a:pt x="478" y="92"/>
                    <a:pt x="465" y="116"/>
                  </a:cubicBezTo>
                  <a:cubicBezTo>
                    <a:pt x="464" y="118"/>
                    <a:pt x="462" y="118"/>
                    <a:pt x="461" y="117"/>
                  </a:cubicBezTo>
                  <a:cubicBezTo>
                    <a:pt x="444" y="102"/>
                    <a:pt x="426" y="89"/>
                    <a:pt x="406" y="79"/>
                  </a:cubicBezTo>
                  <a:cubicBezTo>
                    <a:pt x="375" y="64"/>
                    <a:pt x="339" y="57"/>
                    <a:pt x="303" y="60"/>
                  </a:cubicBezTo>
                  <a:cubicBezTo>
                    <a:pt x="285" y="62"/>
                    <a:pt x="267" y="67"/>
                    <a:pt x="251" y="74"/>
                  </a:cubicBezTo>
                  <a:cubicBezTo>
                    <a:pt x="234" y="82"/>
                    <a:pt x="219" y="92"/>
                    <a:pt x="206" y="105"/>
                  </a:cubicBezTo>
                  <a:cubicBezTo>
                    <a:pt x="193" y="117"/>
                    <a:pt x="182" y="132"/>
                    <a:pt x="174" y="147"/>
                  </a:cubicBezTo>
                  <a:cubicBezTo>
                    <a:pt x="170" y="155"/>
                    <a:pt x="167" y="162"/>
                    <a:pt x="164" y="169"/>
                  </a:cubicBezTo>
                  <a:cubicBezTo>
                    <a:pt x="163" y="171"/>
                    <a:pt x="161" y="172"/>
                    <a:pt x="159" y="172"/>
                  </a:cubicBezTo>
                  <a:cubicBezTo>
                    <a:pt x="153" y="170"/>
                    <a:pt x="146" y="168"/>
                    <a:pt x="140" y="167"/>
                  </a:cubicBezTo>
                  <a:cubicBezTo>
                    <a:pt x="132" y="166"/>
                    <a:pt x="124" y="165"/>
                    <a:pt x="116" y="164"/>
                  </a:cubicBezTo>
                  <a:cubicBezTo>
                    <a:pt x="107" y="164"/>
                    <a:pt x="99" y="164"/>
                    <a:pt x="90" y="166"/>
                  </a:cubicBezTo>
                  <a:cubicBezTo>
                    <a:pt x="72" y="168"/>
                    <a:pt x="55" y="176"/>
                    <a:pt x="41" y="188"/>
                  </a:cubicBezTo>
                  <a:cubicBezTo>
                    <a:pt x="27" y="199"/>
                    <a:pt x="17" y="214"/>
                    <a:pt x="10" y="230"/>
                  </a:cubicBezTo>
                  <a:cubicBezTo>
                    <a:pt x="3" y="246"/>
                    <a:pt x="0" y="263"/>
                    <a:pt x="0" y="280"/>
                  </a:cubicBezTo>
                  <a:cubicBezTo>
                    <a:pt x="1" y="289"/>
                    <a:pt x="2" y="298"/>
                    <a:pt x="4" y="307"/>
                  </a:cubicBezTo>
                  <a:cubicBezTo>
                    <a:pt x="6" y="315"/>
                    <a:pt x="10" y="323"/>
                    <a:pt x="13" y="331"/>
                  </a:cubicBezTo>
                  <a:cubicBezTo>
                    <a:pt x="21" y="346"/>
                    <a:pt x="31" y="359"/>
                    <a:pt x="44" y="371"/>
                  </a:cubicBezTo>
                  <a:cubicBezTo>
                    <a:pt x="54" y="380"/>
                    <a:pt x="66" y="387"/>
                    <a:pt x="79" y="392"/>
                  </a:cubicBezTo>
                  <a:cubicBezTo>
                    <a:pt x="81" y="393"/>
                    <a:pt x="83" y="395"/>
                    <a:pt x="84" y="397"/>
                  </a:cubicBezTo>
                  <a:cubicBezTo>
                    <a:pt x="94" y="420"/>
                    <a:pt x="94" y="420"/>
                    <a:pt x="94" y="420"/>
                  </a:cubicBezTo>
                  <a:cubicBezTo>
                    <a:pt x="94" y="421"/>
                    <a:pt x="95" y="421"/>
                    <a:pt x="95" y="421"/>
                  </a:cubicBezTo>
                  <a:cubicBezTo>
                    <a:pt x="96" y="421"/>
                    <a:pt x="97" y="421"/>
                    <a:pt x="97" y="420"/>
                  </a:cubicBezTo>
                  <a:cubicBezTo>
                    <a:pt x="116" y="376"/>
                    <a:pt x="116" y="376"/>
                    <a:pt x="116" y="376"/>
                  </a:cubicBezTo>
                  <a:cubicBezTo>
                    <a:pt x="117" y="374"/>
                    <a:pt x="117" y="372"/>
                    <a:pt x="115" y="371"/>
                  </a:cubicBezTo>
                  <a:cubicBezTo>
                    <a:pt x="103" y="358"/>
                    <a:pt x="103" y="358"/>
                    <a:pt x="103" y="358"/>
                  </a:cubicBezTo>
                  <a:cubicBezTo>
                    <a:pt x="102" y="356"/>
                    <a:pt x="99" y="355"/>
                    <a:pt x="97" y="354"/>
                  </a:cubicBezTo>
                  <a:cubicBezTo>
                    <a:pt x="88" y="351"/>
                    <a:pt x="80" y="346"/>
                    <a:pt x="72" y="339"/>
                  </a:cubicBezTo>
                  <a:cubicBezTo>
                    <a:pt x="64" y="331"/>
                    <a:pt x="57" y="322"/>
                    <a:pt x="51" y="311"/>
                  </a:cubicBezTo>
                  <a:cubicBezTo>
                    <a:pt x="49" y="306"/>
                    <a:pt x="47" y="301"/>
                    <a:pt x="45" y="296"/>
                  </a:cubicBezTo>
                  <a:cubicBezTo>
                    <a:pt x="44" y="290"/>
                    <a:pt x="43" y="285"/>
                    <a:pt x="43" y="280"/>
                  </a:cubicBezTo>
                  <a:cubicBezTo>
                    <a:pt x="43" y="268"/>
                    <a:pt x="45" y="257"/>
                    <a:pt x="49" y="247"/>
                  </a:cubicBezTo>
                  <a:cubicBezTo>
                    <a:pt x="54" y="236"/>
                    <a:pt x="60" y="227"/>
                    <a:pt x="68" y="220"/>
                  </a:cubicBezTo>
                  <a:cubicBezTo>
                    <a:pt x="77" y="214"/>
                    <a:pt x="86" y="209"/>
                    <a:pt x="97" y="208"/>
                  </a:cubicBezTo>
                  <a:cubicBezTo>
                    <a:pt x="107" y="206"/>
                    <a:pt x="120" y="207"/>
                    <a:pt x="132" y="209"/>
                  </a:cubicBezTo>
                  <a:cubicBezTo>
                    <a:pt x="144" y="211"/>
                    <a:pt x="157" y="215"/>
                    <a:pt x="166" y="220"/>
                  </a:cubicBezTo>
                  <a:cubicBezTo>
                    <a:pt x="188" y="233"/>
                    <a:pt x="188" y="233"/>
                    <a:pt x="188" y="233"/>
                  </a:cubicBezTo>
                  <a:cubicBezTo>
                    <a:pt x="189" y="233"/>
                    <a:pt x="191" y="233"/>
                    <a:pt x="192" y="231"/>
                  </a:cubicBezTo>
                  <a:cubicBezTo>
                    <a:pt x="197" y="206"/>
                    <a:pt x="197" y="206"/>
                    <a:pt x="197" y="206"/>
                  </a:cubicBezTo>
                  <a:cubicBezTo>
                    <a:pt x="203" y="179"/>
                    <a:pt x="216" y="154"/>
                    <a:pt x="236" y="135"/>
                  </a:cubicBezTo>
                  <a:cubicBezTo>
                    <a:pt x="255" y="117"/>
                    <a:pt x="280" y="105"/>
                    <a:pt x="307" y="103"/>
                  </a:cubicBezTo>
                  <a:cubicBezTo>
                    <a:pt x="334" y="100"/>
                    <a:pt x="362" y="105"/>
                    <a:pt x="387" y="118"/>
                  </a:cubicBezTo>
                  <a:cubicBezTo>
                    <a:pt x="413" y="130"/>
                    <a:pt x="435" y="148"/>
                    <a:pt x="453" y="171"/>
                  </a:cubicBezTo>
                  <a:cubicBezTo>
                    <a:pt x="453" y="171"/>
                    <a:pt x="453" y="171"/>
                    <a:pt x="453" y="171"/>
                  </a:cubicBezTo>
                  <a:cubicBezTo>
                    <a:pt x="471" y="194"/>
                    <a:pt x="471" y="194"/>
                    <a:pt x="471" y="194"/>
                  </a:cubicBezTo>
                  <a:cubicBezTo>
                    <a:pt x="472" y="195"/>
                    <a:pt x="474" y="195"/>
                    <a:pt x="475" y="193"/>
                  </a:cubicBezTo>
                  <a:cubicBezTo>
                    <a:pt x="489" y="165"/>
                    <a:pt x="489" y="165"/>
                    <a:pt x="489" y="165"/>
                  </a:cubicBezTo>
                  <a:cubicBezTo>
                    <a:pt x="505" y="135"/>
                    <a:pt x="524" y="107"/>
                    <a:pt x="548" y="86"/>
                  </a:cubicBezTo>
                  <a:cubicBezTo>
                    <a:pt x="554" y="81"/>
                    <a:pt x="561" y="76"/>
                    <a:pt x="567" y="72"/>
                  </a:cubicBezTo>
                  <a:cubicBezTo>
                    <a:pt x="574" y="68"/>
                    <a:pt x="581" y="64"/>
                    <a:pt x="588" y="60"/>
                  </a:cubicBezTo>
                  <a:cubicBezTo>
                    <a:pt x="602" y="54"/>
                    <a:pt x="617" y="50"/>
                    <a:pt x="632" y="48"/>
                  </a:cubicBezTo>
                  <a:cubicBezTo>
                    <a:pt x="648" y="47"/>
                    <a:pt x="663" y="48"/>
                    <a:pt x="678" y="52"/>
                  </a:cubicBezTo>
                  <a:cubicBezTo>
                    <a:pt x="692" y="56"/>
                    <a:pt x="706" y="63"/>
                    <a:pt x="718" y="73"/>
                  </a:cubicBezTo>
                  <a:cubicBezTo>
                    <a:pt x="723" y="78"/>
                    <a:pt x="729" y="84"/>
                    <a:pt x="733" y="90"/>
                  </a:cubicBezTo>
                  <a:cubicBezTo>
                    <a:pt x="737" y="96"/>
                    <a:pt x="741" y="103"/>
                    <a:pt x="745" y="110"/>
                  </a:cubicBezTo>
                  <a:cubicBezTo>
                    <a:pt x="753" y="124"/>
                    <a:pt x="759" y="139"/>
                    <a:pt x="766" y="158"/>
                  </a:cubicBezTo>
                  <a:cubicBezTo>
                    <a:pt x="766" y="158"/>
                    <a:pt x="766" y="158"/>
                    <a:pt x="767" y="158"/>
                  </a:cubicBezTo>
                  <a:cubicBezTo>
                    <a:pt x="767" y="158"/>
                    <a:pt x="767" y="158"/>
                    <a:pt x="767" y="158"/>
                  </a:cubicBezTo>
                  <a:cubicBezTo>
                    <a:pt x="778" y="141"/>
                    <a:pt x="780" y="119"/>
                    <a:pt x="776" y="99"/>
                  </a:cubicBezTo>
                  <a:cubicBezTo>
                    <a:pt x="774" y="89"/>
                    <a:pt x="770" y="79"/>
                    <a:pt x="765" y="70"/>
                  </a:cubicBez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sp>
          <p:nvSpPr>
            <p:cNvPr id="69" name="Freeform 46"/>
            <p:cNvSpPr>
              <a:spLocks/>
            </p:cNvSpPr>
            <p:nvPr/>
          </p:nvSpPr>
          <p:spPr bwMode="auto">
            <a:xfrm>
              <a:off x="3181350" y="4756150"/>
              <a:ext cx="250825" cy="103188"/>
            </a:xfrm>
            <a:custGeom>
              <a:avLst/>
              <a:gdLst/>
              <a:ahLst/>
              <a:cxnLst>
                <a:cxn ang="0">
                  <a:pos x="281" y="39"/>
                </a:cxn>
                <a:cxn ang="0">
                  <a:pos x="241" y="50"/>
                </a:cxn>
                <a:cxn ang="0">
                  <a:pos x="223" y="53"/>
                </a:cxn>
                <a:cxn ang="0">
                  <a:pos x="204" y="50"/>
                </a:cxn>
                <a:cxn ang="0">
                  <a:pos x="189" y="43"/>
                </a:cxn>
                <a:cxn ang="0">
                  <a:pos x="184" y="39"/>
                </a:cxn>
                <a:cxn ang="0">
                  <a:pos x="182" y="35"/>
                </a:cxn>
                <a:cxn ang="0">
                  <a:pos x="173" y="0"/>
                </a:cxn>
                <a:cxn ang="0">
                  <a:pos x="152" y="28"/>
                </a:cxn>
                <a:cxn ang="0">
                  <a:pos x="132" y="44"/>
                </a:cxn>
                <a:cxn ang="0">
                  <a:pos x="107" y="53"/>
                </a:cxn>
                <a:cxn ang="0">
                  <a:pos x="80" y="53"/>
                </a:cxn>
                <a:cxn ang="0">
                  <a:pos x="54" y="45"/>
                </a:cxn>
                <a:cxn ang="0">
                  <a:pos x="0" y="17"/>
                </a:cxn>
                <a:cxn ang="0">
                  <a:pos x="27" y="62"/>
                </a:cxn>
                <a:cxn ang="0">
                  <a:pos x="35" y="87"/>
                </a:cxn>
                <a:cxn ang="0">
                  <a:pos x="35" y="87"/>
                </a:cxn>
                <a:cxn ang="0">
                  <a:pos x="35" y="90"/>
                </a:cxn>
                <a:cxn ang="0">
                  <a:pos x="34" y="102"/>
                </a:cxn>
                <a:cxn ang="0">
                  <a:pos x="35" y="103"/>
                </a:cxn>
                <a:cxn ang="0">
                  <a:pos x="43" y="94"/>
                </a:cxn>
                <a:cxn ang="0">
                  <a:pos x="52" y="85"/>
                </a:cxn>
                <a:cxn ang="0">
                  <a:pos x="54" y="82"/>
                </a:cxn>
                <a:cxn ang="0">
                  <a:pos x="75" y="87"/>
                </a:cxn>
                <a:cxn ang="0">
                  <a:pos x="113" y="87"/>
                </a:cxn>
                <a:cxn ang="0">
                  <a:pos x="148" y="74"/>
                </a:cxn>
                <a:cxn ang="0">
                  <a:pos x="162" y="66"/>
                </a:cxn>
                <a:cxn ang="0">
                  <a:pos x="168" y="71"/>
                </a:cxn>
                <a:cxn ang="0">
                  <a:pos x="195" y="83"/>
                </a:cxn>
                <a:cxn ang="0">
                  <a:pos x="223" y="87"/>
                </a:cxn>
                <a:cxn ang="0">
                  <a:pos x="235" y="86"/>
                </a:cxn>
                <a:cxn ang="0">
                  <a:pos x="246" y="96"/>
                </a:cxn>
                <a:cxn ang="0">
                  <a:pos x="263" y="116"/>
                </a:cxn>
                <a:cxn ang="0">
                  <a:pos x="266" y="115"/>
                </a:cxn>
                <a:cxn ang="0">
                  <a:pos x="261" y="87"/>
                </a:cxn>
                <a:cxn ang="0">
                  <a:pos x="260" y="81"/>
                </a:cxn>
                <a:cxn ang="0">
                  <a:pos x="263" y="72"/>
                </a:cxn>
                <a:cxn ang="0">
                  <a:pos x="281" y="39"/>
                </a:cxn>
              </a:cxnLst>
              <a:rect l="0" t="0" r="r" b="b"/>
              <a:pathLst>
                <a:path w="281" h="116">
                  <a:moveTo>
                    <a:pt x="281" y="39"/>
                  </a:moveTo>
                  <a:cubicBezTo>
                    <a:pt x="241" y="50"/>
                    <a:pt x="241" y="50"/>
                    <a:pt x="241" y="50"/>
                  </a:cubicBezTo>
                  <a:cubicBezTo>
                    <a:pt x="236" y="52"/>
                    <a:pt x="229" y="53"/>
                    <a:pt x="223" y="53"/>
                  </a:cubicBezTo>
                  <a:cubicBezTo>
                    <a:pt x="217" y="52"/>
                    <a:pt x="210" y="52"/>
                    <a:pt x="204" y="50"/>
                  </a:cubicBezTo>
                  <a:cubicBezTo>
                    <a:pt x="198" y="49"/>
                    <a:pt x="193" y="46"/>
                    <a:pt x="189" y="43"/>
                  </a:cubicBezTo>
                  <a:cubicBezTo>
                    <a:pt x="187" y="42"/>
                    <a:pt x="185" y="40"/>
                    <a:pt x="184" y="39"/>
                  </a:cubicBezTo>
                  <a:cubicBezTo>
                    <a:pt x="183" y="37"/>
                    <a:pt x="182" y="36"/>
                    <a:pt x="182" y="35"/>
                  </a:cubicBezTo>
                  <a:cubicBezTo>
                    <a:pt x="173" y="0"/>
                    <a:pt x="173" y="0"/>
                    <a:pt x="173" y="0"/>
                  </a:cubicBezTo>
                  <a:cubicBezTo>
                    <a:pt x="152" y="28"/>
                    <a:pt x="152" y="28"/>
                    <a:pt x="152" y="28"/>
                  </a:cubicBezTo>
                  <a:cubicBezTo>
                    <a:pt x="147" y="34"/>
                    <a:pt x="140" y="40"/>
                    <a:pt x="132" y="44"/>
                  </a:cubicBezTo>
                  <a:cubicBezTo>
                    <a:pt x="124" y="48"/>
                    <a:pt x="116" y="51"/>
                    <a:pt x="107" y="53"/>
                  </a:cubicBezTo>
                  <a:cubicBezTo>
                    <a:pt x="98" y="54"/>
                    <a:pt x="89" y="54"/>
                    <a:pt x="80" y="53"/>
                  </a:cubicBezTo>
                  <a:cubicBezTo>
                    <a:pt x="71" y="52"/>
                    <a:pt x="62" y="49"/>
                    <a:pt x="54" y="45"/>
                  </a:cubicBezTo>
                  <a:cubicBezTo>
                    <a:pt x="0" y="17"/>
                    <a:pt x="0" y="17"/>
                    <a:pt x="0" y="17"/>
                  </a:cubicBezTo>
                  <a:cubicBezTo>
                    <a:pt x="27" y="62"/>
                    <a:pt x="27" y="62"/>
                    <a:pt x="27" y="62"/>
                  </a:cubicBezTo>
                  <a:cubicBezTo>
                    <a:pt x="32" y="73"/>
                    <a:pt x="35" y="87"/>
                    <a:pt x="35" y="87"/>
                  </a:cubicBezTo>
                  <a:cubicBezTo>
                    <a:pt x="35" y="87"/>
                    <a:pt x="35" y="87"/>
                    <a:pt x="35" y="87"/>
                  </a:cubicBezTo>
                  <a:cubicBezTo>
                    <a:pt x="35" y="88"/>
                    <a:pt x="35" y="89"/>
                    <a:pt x="35" y="90"/>
                  </a:cubicBezTo>
                  <a:cubicBezTo>
                    <a:pt x="34" y="94"/>
                    <a:pt x="34" y="98"/>
                    <a:pt x="34" y="102"/>
                  </a:cubicBezTo>
                  <a:cubicBezTo>
                    <a:pt x="35" y="103"/>
                    <a:pt x="35" y="103"/>
                    <a:pt x="35" y="103"/>
                  </a:cubicBezTo>
                  <a:cubicBezTo>
                    <a:pt x="37" y="100"/>
                    <a:pt x="40" y="97"/>
                    <a:pt x="43" y="94"/>
                  </a:cubicBezTo>
                  <a:cubicBezTo>
                    <a:pt x="46" y="91"/>
                    <a:pt x="49" y="88"/>
                    <a:pt x="52" y="85"/>
                  </a:cubicBezTo>
                  <a:cubicBezTo>
                    <a:pt x="53" y="84"/>
                    <a:pt x="53" y="83"/>
                    <a:pt x="54" y="82"/>
                  </a:cubicBezTo>
                  <a:cubicBezTo>
                    <a:pt x="61" y="84"/>
                    <a:pt x="68" y="86"/>
                    <a:pt x="75" y="87"/>
                  </a:cubicBezTo>
                  <a:cubicBezTo>
                    <a:pt x="87" y="89"/>
                    <a:pt x="100" y="89"/>
                    <a:pt x="113" y="87"/>
                  </a:cubicBezTo>
                  <a:cubicBezTo>
                    <a:pt x="125" y="84"/>
                    <a:pt x="137" y="80"/>
                    <a:pt x="148" y="74"/>
                  </a:cubicBezTo>
                  <a:cubicBezTo>
                    <a:pt x="153" y="72"/>
                    <a:pt x="158" y="69"/>
                    <a:pt x="162" y="66"/>
                  </a:cubicBezTo>
                  <a:cubicBezTo>
                    <a:pt x="164" y="68"/>
                    <a:pt x="166" y="70"/>
                    <a:pt x="168" y="71"/>
                  </a:cubicBezTo>
                  <a:cubicBezTo>
                    <a:pt x="177" y="77"/>
                    <a:pt x="186" y="81"/>
                    <a:pt x="195" y="83"/>
                  </a:cubicBezTo>
                  <a:cubicBezTo>
                    <a:pt x="204" y="86"/>
                    <a:pt x="213" y="87"/>
                    <a:pt x="223" y="87"/>
                  </a:cubicBezTo>
                  <a:cubicBezTo>
                    <a:pt x="227" y="87"/>
                    <a:pt x="231" y="87"/>
                    <a:pt x="235" y="86"/>
                  </a:cubicBezTo>
                  <a:cubicBezTo>
                    <a:pt x="239" y="91"/>
                    <a:pt x="243" y="94"/>
                    <a:pt x="246" y="96"/>
                  </a:cubicBezTo>
                  <a:cubicBezTo>
                    <a:pt x="249" y="99"/>
                    <a:pt x="264" y="116"/>
                    <a:pt x="263" y="116"/>
                  </a:cubicBezTo>
                  <a:cubicBezTo>
                    <a:pt x="266" y="115"/>
                    <a:pt x="266" y="115"/>
                    <a:pt x="266" y="115"/>
                  </a:cubicBezTo>
                  <a:cubicBezTo>
                    <a:pt x="266" y="115"/>
                    <a:pt x="263" y="91"/>
                    <a:pt x="261" y="87"/>
                  </a:cubicBezTo>
                  <a:cubicBezTo>
                    <a:pt x="261" y="85"/>
                    <a:pt x="260" y="83"/>
                    <a:pt x="260" y="81"/>
                  </a:cubicBezTo>
                  <a:cubicBezTo>
                    <a:pt x="261" y="79"/>
                    <a:pt x="262" y="75"/>
                    <a:pt x="263" y="72"/>
                  </a:cubicBezTo>
                  <a:lnTo>
                    <a:pt x="281" y="39"/>
                  </a:ln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sp>
          <p:nvSpPr>
            <p:cNvPr id="70" name="Freeform 47"/>
            <p:cNvSpPr>
              <a:spLocks/>
            </p:cNvSpPr>
            <p:nvPr/>
          </p:nvSpPr>
          <p:spPr bwMode="auto">
            <a:xfrm>
              <a:off x="3479800" y="4694238"/>
              <a:ext cx="225425" cy="160338"/>
            </a:xfrm>
            <a:custGeom>
              <a:avLst/>
              <a:gdLst/>
              <a:ahLst/>
              <a:cxnLst>
                <a:cxn ang="0">
                  <a:pos x="221" y="49"/>
                </a:cxn>
                <a:cxn ang="0">
                  <a:pos x="193" y="53"/>
                </a:cxn>
                <a:cxn ang="0">
                  <a:pos x="167" y="48"/>
                </a:cxn>
                <a:cxn ang="0">
                  <a:pos x="157" y="41"/>
                </a:cxn>
                <a:cxn ang="0">
                  <a:pos x="123" y="0"/>
                </a:cxn>
                <a:cxn ang="0">
                  <a:pos x="115" y="58"/>
                </a:cxn>
                <a:cxn ang="0">
                  <a:pos x="109" y="75"/>
                </a:cxn>
                <a:cxn ang="0">
                  <a:pos x="90" y="100"/>
                </a:cxn>
                <a:cxn ang="0">
                  <a:pos x="79" y="106"/>
                </a:cxn>
                <a:cxn ang="0">
                  <a:pos x="67" y="106"/>
                </a:cxn>
                <a:cxn ang="0">
                  <a:pos x="38" y="93"/>
                </a:cxn>
                <a:cxn ang="0">
                  <a:pos x="38" y="93"/>
                </a:cxn>
                <a:cxn ang="0">
                  <a:pos x="0" y="76"/>
                </a:cxn>
                <a:cxn ang="0">
                  <a:pos x="10" y="107"/>
                </a:cxn>
                <a:cxn ang="0">
                  <a:pos x="22" y="143"/>
                </a:cxn>
                <a:cxn ang="0">
                  <a:pos x="33" y="179"/>
                </a:cxn>
                <a:cxn ang="0">
                  <a:pos x="34" y="179"/>
                </a:cxn>
                <a:cxn ang="0">
                  <a:pos x="39" y="142"/>
                </a:cxn>
                <a:cxn ang="0">
                  <a:pos x="40" y="135"/>
                </a:cxn>
                <a:cxn ang="0">
                  <a:pos x="60" y="142"/>
                </a:cxn>
                <a:cxn ang="0">
                  <a:pos x="88" y="142"/>
                </a:cxn>
                <a:cxn ang="0">
                  <a:pos x="113" y="130"/>
                </a:cxn>
                <a:cxn ang="0">
                  <a:pos x="131" y="111"/>
                </a:cxn>
                <a:cxn ang="0">
                  <a:pos x="143" y="90"/>
                </a:cxn>
                <a:cxn ang="0">
                  <a:pos x="148" y="75"/>
                </a:cxn>
                <a:cxn ang="0">
                  <a:pos x="155" y="78"/>
                </a:cxn>
                <a:cxn ang="0">
                  <a:pos x="195" y="82"/>
                </a:cxn>
                <a:cxn ang="0">
                  <a:pos x="231" y="69"/>
                </a:cxn>
                <a:cxn ang="0">
                  <a:pos x="239" y="63"/>
                </a:cxn>
                <a:cxn ang="0">
                  <a:pos x="245" y="55"/>
                </a:cxn>
                <a:cxn ang="0">
                  <a:pos x="253" y="38"/>
                </a:cxn>
                <a:cxn ang="0">
                  <a:pos x="249" y="36"/>
                </a:cxn>
                <a:cxn ang="0">
                  <a:pos x="221" y="49"/>
                </a:cxn>
              </a:cxnLst>
              <a:rect l="0" t="0" r="r" b="b"/>
              <a:pathLst>
                <a:path w="253" h="179">
                  <a:moveTo>
                    <a:pt x="221" y="49"/>
                  </a:moveTo>
                  <a:cubicBezTo>
                    <a:pt x="212" y="51"/>
                    <a:pt x="202" y="53"/>
                    <a:pt x="193" y="53"/>
                  </a:cubicBezTo>
                  <a:cubicBezTo>
                    <a:pt x="184" y="53"/>
                    <a:pt x="175" y="51"/>
                    <a:pt x="167" y="48"/>
                  </a:cubicBezTo>
                  <a:cubicBezTo>
                    <a:pt x="164" y="46"/>
                    <a:pt x="160" y="44"/>
                    <a:pt x="157" y="41"/>
                  </a:cubicBezTo>
                  <a:cubicBezTo>
                    <a:pt x="154" y="39"/>
                    <a:pt x="123" y="0"/>
                    <a:pt x="123" y="0"/>
                  </a:cubicBezTo>
                  <a:cubicBezTo>
                    <a:pt x="123" y="0"/>
                    <a:pt x="117" y="53"/>
                    <a:pt x="115" y="58"/>
                  </a:cubicBezTo>
                  <a:cubicBezTo>
                    <a:pt x="114" y="64"/>
                    <a:pt x="112" y="69"/>
                    <a:pt x="109" y="75"/>
                  </a:cubicBezTo>
                  <a:cubicBezTo>
                    <a:pt x="104" y="85"/>
                    <a:pt x="98" y="94"/>
                    <a:pt x="90" y="100"/>
                  </a:cubicBezTo>
                  <a:cubicBezTo>
                    <a:pt x="87" y="103"/>
                    <a:pt x="83" y="105"/>
                    <a:pt x="79" y="106"/>
                  </a:cubicBezTo>
                  <a:cubicBezTo>
                    <a:pt x="75" y="107"/>
                    <a:pt x="71" y="107"/>
                    <a:pt x="67" y="106"/>
                  </a:cubicBezTo>
                  <a:cubicBezTo>
                    <a:pt x="58" y="105"/>
                    <a:pt x="48" y="100"/>
                    <a:pt x="38" y="93"/>
                  </a:cubicBezTo>
                  <a:cubicBezTo>
                    <a:pt x="38" y="93"/>
                    <a:pt x="38" y="93"/>
                    <a:pt x="38" y="93"/>
                  </a:cubicBezTo>
                  <a:cubicBezTo>
                    <a:pt x="0" y="76"/>
                    <a:pt x="0" y="76"/>
                    <a:pt x="0" y="76"/>
                  </a:cubicBezTo>
                  <a:cubicBezTo>
                    <a:pt x="10" y="107"/>
                    <a:pt x="10" y="107"/>
                    <a:pt x="10" y="107"/>
                  </a:cubicBezTo>
                  <a:cubicBezTo>
                    <a:pt x="22" y="143"/>
                    <a:pt x="22" y="143"/>
                    <a:pt x="22" y="143"/>
                  </a:cubicBezTo>
                  <a:cubicBezTo>
                    <a:pt x="25" y="155"/>
                    <a:pt x="29" y="167"/>
                    <a:pt x="33" y="179"/>
                  </a:cubicBezTo>
                  <a:cubicBezTo>
                    <a:pt x="34" y="179"/>
                    <a:pt x="34" y="179"/>
                    <a:pt x="34" y="179"/>
                  </a:cubicBezTo>
                  <a:cubicBezTo>
                    <a:pt x="36" y="167"/>
                    <a:pt x="38" y="154"/>
                    <a:pt x="39" y="142"/>
                  </a:cubicBezTo>
                  <a:cubicBezTo>
                    <a:pt x="40" y="135"/>
                    <a:pt x="40" y="135"/>
                    <a:pt x="40" y="135"/>
                  </a:cubicBezTo>
                  <a:cubicBezTo>
                    <a:pt x="46" y="138"/>
                    <a:pt x="53" y="141"/>
                    <a:pt x="60" y="142"/>
                  </a:cubicBezTo>
                  <a:cubicBezTo>
                    <a:pt x="69" y="144"/>
                    <a:pt x="79" y="144"/>
                    <a:pt x="88" y="142"/>
                  </a:cubicBezTo>
                  <a:cubicBezTo>
                    <a:pt x="98" y="140"/>
                    <a:pt x="106" y="135"/>
                    <a:pt x="113" y="130"/>
                  </a:cubicBezTo>
                  <a:cubicBezTo>
                    <a:pt x="121" y="124"/>
                    <a:pt x="126" y="118"/>
                    <a:pt x="131" y="111"/>
                  </a:cubicBezTo>
                  <a:cubicBezTo>
                    <a:pt x="136" y="104"/>
                    <a:pt x="140" y="97"/>
                    <a:pt x="143" y="90"/>
                  </a:cubicBezTo>
                  <a:cubicBezTo>
                    <a:pt x="145" y="85"/>
                    <a:pt x="147" y="80"/>
                    <a:pt x="148" y="75"/>
                  </a:cubicBezTo>
                  <a:cubicBezTo>
                    <a:pt x="150" y="76"/>
                    <a:pt x="153" y="77"/>
                    <a:pt x="155" y="78"/>
                  </a:cubicBezTo>
                  <a:cubicBezTo>
                    <a:pt x="168" y="83"/>
                    <a:pt x="182" y="84"/>
                    <a:pt x="195" y="82"/>
                  </a:cubicBezTo>
                  <a:cubicBezTo>
                    <a:pt x="208" y="81"/>
                    <a:pt x="221" y="76"/>
                    <a:pt x="231" y="69"/>
                  </a:cubicBezTo>
                  <a:cubicBezTo>
                    <a:pt x="234" y="67"/>
                    <a:pt x="236" y="65"/>
                    <a:pt x="239" y="63"/>
                  </a:cubicBezTo>
                  <a:cubicBezTo>
                    <a:pt x="241" y="60"/>
                    <a:pt x="243" y="58"/>
                    <a:pt x="245" y="55"/>
                  </a:cubicBezTo>
                  <a:cubicBezTo>
                    <a:pt x="249" y="50"/>
                    <a:pt x="252" y="44"/>
                    <a:pt x="253" y="38"/>
                  </a:cubicBezTo>
                  <a:cubicBezTo>
                    <a:pt x="249" y="36"/>
                    <a:pt x="249" y="36"/>
                    <a:pt x="249" y="36"/>
                  </a:cubicBezTo>
                  <a:cubicBezTo>
                    <a:pt x="240" y="43"/>
                    <a:pt x="231" y="46"/>
                    <a:pt x="221" y="49"/>
                  </a:cubicBez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sp>
          <p:nvSpPr>
            <p:cNvPr id="71" name="Freeform 48"/>
            <p:cNvSpPr>
              <a:spLocks/>
            </p:cNvSpPr>
            <p:nvPr/>
          </p:nvSpPr>
          <p:spPr bwMode="auto">
            <a:xfrm>
              <a:off x="2959100" y="4883150"/>
              <a:ext cx="688975" cy="333375"/>
            </a:xfrm>
            <a:custGeom>
              <a:avLst/>
              <a:gdLst/>
              <a:ahLst/>
              <a:cxnLst>
                <a:cxn ang="0">
                  <a:pos x="728" y="318"/>
                </a:cxn>
                <a:cxn ang="0">
                  <a:pos x="714" y="312"/>
                </a:cxn>
                <a:cxn ang="0">
                  <a:pos x="679" y="312"/>
                </a:cxn>
                <a:cxn ang="0">
                  <a:pos x="624" y="19"/>
                </a:cxn>
                <a:cxn ang="0">
                  <a:pos x="601" y="0"/>
                </a:cxn>
                <a:cxn ang="0">
                  <a:pos x="509" y="0"/>
                </a:cxn>
                <a:cxn ang="0">
                  <a:pos x="485" y="19"/>
                </a:cxn>
                <a:cxn ang="0">
                  <a:pos x="430" y="312"/>
                </a:cxn>
                <a:cxn ang="0">
                  <a:pos x="353" y="312"/>
                </a:cxn>
                <a:cxn ang="0">
                  <a:pos x="298" y="19"/>
                </a:cxn>
                <a:cxn ang="0">
                  <a:pos x="274" y="0"/>
                </a:cxn>
                <a:cxn ang="0">
                  <a:pos x="182" y="0"/>
                </a:cxn>
                <a:cxn ang="0">
                  <a:pos x="159" y="19"/>
                </a:cxn>
                <a:cxn ang="0">
                  <a:pos x="103" y="312"/>
                </a:cxn>
                <a:cxn ang="0">
                  <a:pos x="59" y="312"/>
                </a:cxn>
                <a:cxn ang="0">
                  <a:pos x="45" y="318"/>
                </a:cxn>
                <a:cxn ang="0">
                  <a:pos x="2" y="366"/>
                </a:cxn>
                <a:cxn ang="0">
                  <a:pos x="5" y="373"/>
                </a:cxn>
                <a:cxn ang="0">
                  <a:pos x="112" y="373"/>
                </a:cxn>
                <a:cxn ang="0">
                  <a:pos x="344" y="373"/>
                </a:cxn>
                <a:cxn ang="0">
                  <a:pos x="438" y="373"/>
                </a:cxn>
                <a:cxn ang="0">
                  <a:pos x="671" y="373"/>
                </a:cxn>
                <a:cxn ang="0">
                  <a:pos x="768" y="373"/>
                </a:cxn>
                <a:cxn ang="0">
                  <a:pos x="771" y="366"/>
                </a:cxn>
                <a:cxn ang="0">
                  <a:pos x="728" y="318"/>
                </a:cxn>
              </a:cxnLst>
              <a:rect l="0" t="0" r="r" b="b"/>
              <a:pathLst>
                <a:path w="773" h="373">
                  <a:moveTo>
                    <a:pt x="728" y="318"/>
                  </a:moveTo>
                  <a:cubicBezTo>
                    <a:pt x="724" y="314"/>
                    <a:pt x="719" y="312"/>
                    <a:pt x="714" y="312"/>
                  </a:cubicBezTo>
                  <a:cubicBezTo>
                    <a:pt x="679" y="312"/>
                    <a:pt x="679" y="312"/>
                    <a:pt x="679" y="312"/>
                  </a:cubicBezTo>
                  <a:cubicBezTo>
                    <a:pt x="624" y="19"/>
                    <a:pt x="624" y="19"/>
                    <a:pt x="624" y="19"/>
                  </a:cubicBezTo>
                  <a:cubicBezTo>
                    <a:pt x="622" y="8"/>
                    <a:pt x="612" y="0"/>
                    <a:pt x="601" y="0"/>
                  </a:cubicBezTo>
                  <a:cubicBezTo>
                    <a:pt x="509" y="0"/>
                    <a:pt x="509" y="0"/>
                    <a:pt x="509" y="0"/>
                  </a:cubicBezTo>
                  <a:cubicBezTo>
                    <a:pt x="497" y="0"/>
                    <a:pt x="487" y="8"/>
                    <a:pt x="485" y="19"/>
                  </a:cubicBezTo>
                  <a:cubicBezTo>
                    <a:pt x="430" y="312"/>
                    <a:pt x="430" y="312"/>
                    <a:pt x="430" y="312"/>
                  </a:cubicBezTo>
                  <a:cubicBezTo>
                    <a:pt x="353" y="312"/>
                    <a:pt x="353" y="312"/>
                    <a:pt x="353" y="312"/>
                  </a:cubicBezTo>
                  <a:cubicBezTo>
                    <a:pt x="298" y="19"/>
                    <a:pt x="298" y="19"/>
                    <a:pt x="298" y="19"/>
                  </a:cubicBezTo>
                  <a:cubicBezTo>
                    <a:pt x="296" y="8"/>
                    <a:pt x="286" y="0"/>
                    <a:pt x="274" y="0"/>
                  </a:cubicBezTo>
                  <a:cubicBezTo>
                    <a:pt x="182" y="0"/>
                    <a:pt x="182" y="0"/>
                    <a:pt x="182" y="0"/>
                  </a:cubicBezTo>
                  <a:cubicBezTo>
                    <a:pt x="171" y="0"/>
                    <a:pt x="161" y="8"/>
                    <a:pt x="159" y="19"/>
                  </a:cubicBezTo>
                  <a:cubicBezTo>
                    <a:pt x="103" y="312"/>
                    <a:pt x="103" y="312"/>
                    <a:pt x="103" y="312"/>
                  </a:cubicBezTo>
                  <a:cubicBezTo>
                    <a:pt x="59" y="312"/>
                    <a:pt x="59" y="312"/>
                    <a:pt x="59" y="312"/>
                  </a:cubicBezTo>
                  <a:cubicBezTo>
                    <a:pt x="54" y="312"/>
                    <a:pt x="48" y="314"/>
                    <a:pt x="45" y="318"/>
                  </a:cubicBezTo>
                  <a:cubicBezTo>
                    <a:pt x="2" y="366"/>
                    <a:pt x="2" y="366"/>
                    <a:pt x="2" y="366"/>
                  </a:cubicBezTo>
                  <a:cubicBezTo>
                    <a:pt x="0" y="369"/>
                    <a:pt x="1" y="373"/>
                    <a:pt x="5" y="373"/>
                  </a:cubicBezTo>
                  <a:cubicBezTo>
                    <a:pt x="112" y="373"/>
                    <a:pt x="112" y="373"/>
                    <a:pt x="112" y="373"/>
                  </a:cubicBezTo>
                  <a:cubicBezTo>
                    <a:pt x="344" y="373"/>
                    <a:pt x="344" y="373"/>
                    <a:pt x="344" y="373"/>
                  </a:cubicBezTo>
                  <a:cubicBezTo>
                    <a:pt x="438" y="373"/>
                    <a:pt x="438" y="373"/>
                    <a:pt x="438" y="373"/>
                  </a:cubicBezTo>
                  <a:cubicBezTo>
                    <a:pt x="671" y="373"/>
                    <a:pt x="671" y="373"/>
                    <a:pt x="671" y="373"/>
                  </a:cubicBezTo>
                  <a:cubicBezTo>
                    <a:pt x="768" y="373"/>
                    <a:pt x="768" y="373"/>
                    <a:pt x="768" y="373"/>
                  </a:cubicBezTo>
                  <a:cubicBezTo>
                    <a:pt x="772" y="373"/>
                    <a:pt x="773" y="369"/>
                    <a:pt x="771" y="366"/>
                  </a:cubicBezTo>
                  <a:lnTo>
                    <a:pt x="728" y="318"/>
                  </a:ln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grpSp>
      <p:sp>
        <p:nvSpPr>
          <p:cNvPr id="72" name="Freeform 9"/>
          <p:cNvSpPr>
            <a:spLocks noEditPoints="1"/>
          </p:cNvSpPr>
          <p:nvPr userDrawn="1"/>
        </p:nvSpPr>
        <p:spPr bwMode="auto">
          <a:xfrm>
            <a:off x="11651192" y="5675658"/>
            <a:ext cx="304800" cy="397565"/>
          </a:xfrm>
          <a:custGeom>
            <a:avLst/>
            <a:gdLst>
              <a:gd name="T0" fmla="*/ 2147483647 w 242"/>
              <a:gd name="T1" fmla="*/ 2147483647 h 323"/>
              <a:gd name="T2" fmla="*/ 2147483647 w 242"/>
              <a:gd name="T3" fmla="*/ 2147483647 h 323"/>
              <a:gd name="T4" fmla="*/ 2147483647 w 242"/>
              <a:gd name="T5" fmla="*/ 2147483647 h 323"/>
              <a:gd name="T6" fmla="*/ 2147483647 w 242"/>
              <a:gd name="T7" fmla="*/ 2147483647 h 323"/>
              <a:gd name="T8" fmla="*/ 2147483647 w 242"/>
              <a:gd name="T9" fmla="*/ 2147483647 h 323"/>
              <a:gd name="T10" fmla="*/ 2147483647 w 242"/>
              <a:gd name="T11" fmla="*/ 2147483647 h 323"/>
              <a:gd name="T12" fmla="*/ 2147483647 w 242"/>
              <a:gd name="T13" fmla="*/ 2147483647 h 323"/>
              <a:gd name="T14" fmla="*/ 2147483647 w 242"/>
              <a:gd name="T15" fmla="*/ 2147483647 h 323"/>
              <a:gd name="T16" fmla="*/ 2147483647 w 242"/>
              <a:gd name="T17" fmla="*/ 2147483647 h 323"/>
              <a:gd name="T18" fmla="*/ 2147483647 w 242"/>
              <a:gd name="T19" fmla="*/ 2147483647 h 323"/>
              <a:gd name="T20" fmla="*/ 2147483647 w 242"/>
              <a:gd name="T21" fmla="*/ 2147483647 h 323"/>
              <a:gd name="T22" fmla="*/ 2147483647 w 242"/>
              <a:gd name="T23" fmla="*/ 2147483647 h 323"/>
              <a:gd name="T24" fmla="*/ 2147483647 w 242"/>
              <a:gd name="T25" fmla="*/ 2147483647 h 323"/>
              <a:gd name="T26" fmla="*/ 2147483647 w 242"/>
              <a:gd name="T27" fmla="*/ 2147483647 h 323"/>
              <a:gd name="T28" fmla="*/ 2147483647 w 242"/>
              <a:gd name="T29" fmla="*/ 2147483647 h 323"/>
              <a:gd name="T30" fmla="*/ 2147483647 w 242"/>
              <a:gd name="T31" fmla="*/ 2147483647 h 323"/>
              <a:gd name="T32" fmla="*/ 2147483647 w 242"/>
              <a:gd name="T33" fmla="*/ 2147483647 h 323"/>
              <a:gd name="T34" fmla="*/ 2147483647 w 242"/>
              <a:gd name="T35" fmla="*/ 2147483647 h 323"/>
              <a:gd name="T36" fmla="*/ 2147483647 w 242"/>
              <a:gd name="T37" fmla="*/ 2147483647 h 323"/>
              <a:gd name="T38" fmla="*/ 2147483647 w 242"/>
              <a:gd name="T39" fmla="*/ 2147483647 h 323"/>
              <a:gd name="T40" fmla="*/ 2147483647 w 242"/>
              <a:gd name="T41" fmla="*/ 2147483647 h 323"/>
              <a:gd name="T42" fmla="*/ 2147483647 w 242"/>
              <a:gd name="T43" fmla="*/ 2147483647 h 323"/>
              <a:gd name="T44" fmla="*/ 2147483647 w 242"/>
              <a:gd name="T45" fmla="*/ 2147483647 h 323"/>
              <a:gd name="T46" fmla="*/ 2147483647 w 242"/>
              <a:gd name="T47" fmla="*/ 2147483647 h 323"/>
              <a:gd name="T48" fmla="*/ 2147483647 w 242"/>
              <a:gd name="T49" fmla="*/ 2147483647 h 323"/>
              <a:gd name="T50" fmla="*/ 2147483647 w 242"/>
              <a:gd name="T51" fmla="*/ 2147483647 h 323"/>
              <a:gd name="T52" fmla="*/ 2147483647 w 242"/>
              <a:gd name="T53" fmla="*/ 2147483647 h 323"/>
              <a:gd name="T54" fmla="*/ 2147483647 w 242"/>
              <a:gd name="T55" fmla="*/ 2147483647 h 323"/>
              <a:gd name="T56" fmla="*/ 2147483647 w 242"/>
              <a:gd name="T57" fmla="*/ 2147483647 h 323"/>
              <a:gd name="T58" fmla="*/ 2147483647 w 242"/>
              <a:gd name="T59" fmla="*/ 2147483647 h 323"/>
              <a:gd name="T60" fmla="*/ 2147483647 w 242"/>
              <a:gd name="T61" fmla="*/ 2147483647 h 323"/>
              <a:gd name="T62" fmla="*/ 2147483647 w 242"/>
              <a:gd name="T63" fmla="*/ 2147483647 h 323"/>
              <a:gd name="T64" fmla="*/ 2147483647 w 242"/>
              <a:gd name="T65" fmla="*/ 2147483647 h 323"/>
              <a:gd name="T66" fmla="*/ 2147483647 w 242"/>
              <a:gd name="T67" fmla="*/ 2147483647 h 323"/>
              <a:gd name="T68" fmla="*/ 2147483647 w 242"/>
              <a:gd name="T69" fmla="*/ 2147483647 h 323"/>
              <a:gd name="T70" fmla="*/ 2147483647 w 242"/>
              <a:gd name="T71" fmla="*/ 2147483647 h 323"/>
              <a:gd name="T72" fmla="*/ 2147483647 w 242"/>
              <a:gd name="T73" fmla="*/ 2147483647 h 323"/>
              <a:gd name="T74" fmla="*/ 2147483647 w 242"/>
              <a:gd name="T75" fmla="*/ 2147483647 h 323"/>
              <a:gd name="T76" fmla="*/ 0 w 242"/>
              <a:gd name="T77" fmla="*/ 2147483647 h 323"/>
              <a:gd name="T78" fmla="*/ 2147483647 w 242"/>
              <a:gd name="T79" fmla="*/ 2147483647 h 323"/>
              <a:gd name="T80" fmla="*/ 2147483647 w 242"/>
              <a:gd name="T81" fmla="*/ 2147483647 h 323"/>
              <a:gd name="T82" fmla="*/ 2147483647 w 242"/>
              <a:gd name="T83" fmla="*/ 2147483647 h 323"/>
              <a:gd name="T84" fmla="*/ 2147483647 w 242"/>
              <a:gd name="T85" fmla="*/ 2147483647 h 323"/>
              <a:gd name="T86" fmla="*/ 2147483647 w 242"/>
              <a:gd name="T87" fmla="*/ 2147483647 h 3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42" h="323">
                <a:moveTo>
                  <a:pt x="64" y="19"/>
                </a:moveTo>
                <a:cubicBezTo>
                  <a:pt x="53" y="13"/>
                  <a:pt x="35" y="10"/>
                  <a:pt x="30" y="25"/>
                </a:cubicBezTo>
                <a:cubicBezTo>
                  <a:pt x="29" y="12"/>
                  <a:pt x="47" y="0"/>
                  <a:pt x="69" y="9"/>
                </a:cubicBezTo>
                <a:cubicBezTo>
                  <a:pt x="88" y="16"/>
                  <a:pt x="113" y="40"/>
                  <a:pt x="130" y="22"/>
                </a:cubicBezTo>
                <a:cubicBezTo>
                  <a:pt x="129" y="26"/>
                  <a:pt x="127" y="29"/>
                  <a:pt x="124" y="32"/>
                </a:cubicBezTo>
                <a:cubicBezTo>
                  <a:pt x="116" y="38"/>
                  <a:pt x="105" y="38"/>
                  <a:pt x="96" y="36"/>
                </a:cubicBezTo>
                <a:cubicBezTo>
                  <a:pt x="85" y="32"/>
                  <a:pt x="75" y="24"/>
                  <a:pt x="64" y="19"/>
                </a:cubicBezTo>
                <a:close/>
                <a:moveTo>
                  <a:pt x="83" y="67"/>
                </a:moveTo>
                <a:cubicBezTo>
                  <a:pt x="99" y="67"/>
                  <a:pt x="99" y="67"/>
                  <a:pt x="99" y="67"/>
                </a:cubicBezTo>
                <a:cubicBezTo>
                  <a:pt x="108" y="187"/>
                  <a:pt x="108" y="187"/>
                  <a:pt x="108" y="187"/>
                </a:cubicBezTo>
                <a:cubicBezTo>
                  <a:pt x="76" y="153"/>
                  <a:pt x="76" y="153"/>
                  <a:pt x="76" y="153"/>
                </a:cubicBezTo>
                <a:cubicBezTo>
                  <a:pt x="83" y="67"/>
                  <a:pt x="83" y="67"/>
                  <a:pt x="83" y="67"/>
                </a:cubicBezTo>
                <a:close/>
                <a:moveTo>
                  <a:pt x="22" y="27"/>
                </a:moveTo>
                <a:cubicBezTo>
                  <a:pt x="39" y="27"/>
                  <a:pt x="39" y="27"/>
                  <a:pt x="39" y="27"/>
                </a:cubicBezTo>
                <a:cubicBezTo>
                  <a:pt x="47" y="187"/>
                  <a:pt x="47" y="187"/>
                  <a:pt x="47" y="187"/>
                </a:cubicBezTo>
                <a:cubicBezTo>
                  <a:pt x="16" y="153"/>
                  <a:pt x="16" y="153"/>
                  <a:pt x="16" y="153"/>
                </a:cubicBezTo>
                <a:cubicBezTo>
                  <a:pt x="22" y="27"/>
                  <a:pt x="22" y="27"/>
                  <a:pt x="22" y="27"/>
                </a:cubicBezTo>
                <a:close/>
                <a:moveTo>
                  <a:pt x="29" y="231"/>
                </a:moveTo>
                <a:cubicBezTo>
                  <a:pt x="29" y="256"/>
                  <a:pt x="29" y="256"/>
                  <a:pt x="29" y="256"/>
                </a:cubicBezTo>
                <a:cubicBezTo>
                  <a:pt x="41" y="256"/>
                  <a:pt x="41" y="256"/>
                  <a:pt x="41" y="256"/>
                </a:cubicBezTo>
                <a:cubicBezTo>
                  <a:pt x="41" y="231"/>
                  <a:pt x="41" y="231"/>
                  <a:pt x="41" y="231"/>
                </a:cubicBezTo>
                <a:cubicBezTo>
                  <a:pt x="29" y="231"/>
                  <a:pt x="29" y="231"/>
                  <a:pt x="29" y="231"/>
                </a:cubicBezTo>
                <a:close/>
                <a:moveTo>
                  <a:pt x="63" y="231"/>
                </a:moveTo>
                <a:cubicBezTo>
                  <a:pt x="63" y="256"/>
                  <a:pt x="63" y="256"/>
                  <a:pt x="63" y="256"/>
                </a:cubicBezTo>
                <a:cubicBezTo>
                  <a:pt x="76" y="256"/>
                  <a:pt x="76" y="256"/>
                  <a:pt x="76" y="256"/>
                </a:cubicBezTo>
                <a:cubicBezTo>
                  <a:pt x="76" y="231"/>
                  <a:pt x="76" y="231"/>
                  <a:pt x="76" y="231"/>
                </a:cubicBezTo>
                <a:cubicBezTo>
                  <a:pt x="63" y="231"/>
                  <a:pt x="63" y="231"/>
                  <a:pt x="63" y="231"/>
                </a:cubicBezTo>
                <a:close/>
                <a:moveTo>
                  <a:pt x="98" y="231"/>
                </a:moveTo>
                <a:cubicBezTo>
                  <a:pt x="98" y="256"/>
                  <a:pt x="98" y="256"/>
                  <a:pt x="98" y="256"/>
                </a:cubicBezTo>
                <a:cubicBezTo>
                  <a:pt x="110" y="256"/>
                  <a:pt x="110" y="256"/>
                  <a:pt x="110" y="256"/>
                </a:cubicBezTo>
                <a:cubicBezTo>
                  <a:pt x="110" y="231"/>
                  <a:pt x="110" y="231"/>
                  <a:pt x="110" y="231"/>
                </a:cubicBezTo>
                <a:cubicBezTo>
                  <a:pt x="98" y="231"/>
                  <a:pt x="98" y="231"/>
                  <a:pt x="98" y="231"/>
                </a:cubicBezTo>
                <a:close/>
                <a:moveTo>
                  <a:pt x="132" y="231"/>
                </a:moveTo>
                <a:cubicBezTo>
                  <a:pt x="132" y="256"/>
                  <a:pt x="132" y="256"/>
                  <a:pt x="132" y="256"/>
                </a:cubicBezTo>
                <a:cubicBezTo>
                  <a:pt x="145" y="256"/>
                  <a:pt x="145" y="256"/>
                  <a:pt x="145" y="256"/>
                </a:cubicBezTo>
                <a:cubicBezTo>
                  <a:pt x="145" y="231"/>
                  <a:pt x="145" y="231"/>
                  <a:pt x="145" y="231"/>
                </a:cubicBezTo>
                <a:cubicBezTo>
                  <a:pt x="132" y="231"/>
                  <a:pt x="132" y="231"/>
                  <a:pt x="132" y="231"/>
                </a:cubicBezTo>
                <a:close/>
                <a:moveTo>
                  <a:pt x="167" y="231"/>
                </a:moveTo>
                <a:cubicBezTo>
                  <a:pt x="167" y="256"/>
                  <a:pt x="167" y="256"/>
                  <a:pt x="167" y="256"/>
                </a:cubicBezTo>
                <a:cubicBezTo>
                  <a:pt x="179" y="256"/>
                  <a:pt x="179" y="256"/>
                  <a:pt x="179" y="256"/>
                </a:cubicBezTo>
                <a:cubicBezTo>
                  <a:pt x="179" y="231"/>
                  <a:pt x="179" y="231"/>
                  <a:pt x="179" y="231"/>
                </a:cubicBezTo>
                <a:cubicBezTo>
                  <a:pt x="167" y="231"/>
                  <a:pt x="167" y="231"/>
                  <a:pt x="167" y="231"/>
                </a:cubicBezTo>
                <a:close/>
                <a:moveTo>
                  <a:pt x="201" y="231"/>
                </a:moveTo>
                <a:cubicBezTo>
                  <a:pt x="201" y="256"/>
                  <a:pt x="201" y="256"/>
                  <a:pt x="201" y="256"/>
                </a:cubicBezTo>
                <a:cubicBezTo>
                  <a:pt x="214" y="256"/>
                  <a:pt x="214" y="256"/>
                  <a:pt x="214" y="256"/>
                </a:cubicBezTo>
                <a:cubicBezTo>
                  <a:pt x="214" y="231"/>
                  <a:pt x="214" y="231"/>
                  <a:pt x="214" y="231"/>
                </a:cubicBezTo>
                <a:cubicBezTo>
                  <a:pt x="201" y="231"/>
                  <a:pt x="201" y="231"/>
                  <a:pt x="201" y="231"/>
                </a:cubicBezTo>
                <a:close/>
                <a:moveTo>
                  <a:pt x="29" y="277"/>
                </a:moveTo>
                <a:cubicBezTo>
                  <a:pt x="29" y="303"/>
                  <a:pt x="29" y="303"/>
                  <a:pt x="29" y="303"/>
                </a:cubicBezTo>
                <a:cubicBezTo>
                  <a:pt x="41" y="303"/>
                  <a:pt x="41" y="303"/>
                  <a:pt x="41" y="303"/>
                </a:cubicBezTo>
                <a:cubicBezTo>
                  <a:pt x="41" y="277"/>
                  <a:pt x="41" y="277"/>
                  <a:pt x="41" y="277"/>
                </a:cubicBezTo>
                <a:cubicBezTo>
                  <a:pt x="29" y="277"/>
                  <a:pt x="29" y="277"/>
                  <a:pt x="29" y="277"/>
                </a:cubicBezTo>
                <a:close/>
                <a:moveTo>
                  <a:pt x="63" y="277"/>
                </a:moveTo>
                <a:cubicBezTo>
                  <a:pt x="63" y="303"/>
                  <a:pt x="63" y="303"/>
                  <a:pt x="63" y="303"/>
                </a:cubicBezTo>
                <a:cubicBezTo>
                  <a:pt x="76" y="303"/>
                  <a:pt x="76" y="303"/>
                  <a:pt x="76" y="303"/>
                </a:cubicBezTo>
                <a:cubicBezTo>
                  <a:pt x="76" y="277"/>
                  <a:pt x="76" y="277"/>
                  <a:pt x="76" y="277"/>
                </a:cubicBezTo>
                <a:cubicBezTo>
                  <a:pt x="63" y="277"/>
                  <a:pt x="63" y="277"/>
                  <a:pt x="63" y="277"/>
                </a:cubicBezTo>
                <a:close/>
                <a:moveTo>
                  <a:pt x="167" y="277"/>
                </a:moveTo>
                <a:cubicBezTo>
                  <a:pt x="167" y="303"/>
                  <a:pt x="167" y="303"/>
                  <a:pt x="167" y="303"/>
                </a:cubicBezTo>
                <a:cubicBezTo>
                  <a:pt x="179" y="303"/>
                  <a:pt x="179" y="303"/>
                  <a:pt x="179" y="303"/>
                </a:cubicBezTo>
                <a:cubicBezTo>
                  <a:pt x="179" y="277"/>
                  <a:pt x="179" y="277"/>
                  <a:pt x="179" y="277"/>
                </a:cubicBezTo>
                <a:cubicBezTo>
                  <a:pt x="167" y="277"/>
                  <a:pt x="167" y="277"/>
                  <a:pt x="167" y="277"/>
                </a:cubicBezTo>
                <a:close/>
                <a:moveTo>
                  <a:pt x="201" y="277"/>
                </a:moveTo>
                <a:cubicBezTo>
                  <a:pt x="201" y="303"/>
                  <a:pt x="201" y="303"/>
                  <a:pt x="201" y="303"/>
                </a:cubicBezTo>
                <a:cubicBezTo>
                  <a:pt x="214" y="303"/>
                  <a:pt x="214" y="303"/>
                  <a:pt x="214" y="303"/>
                </a:cubicBezTo>
                <a:cubicBezTo>
                  <a:pt x="214" y="277"/>
                  <a:pt x="214" y="277"/>
                  <a:pt x="214" y="277"/>
                </a:cubicBezTo>
                <a:cubicBezTo>
                  <a:pt x="201" y="277"/>
                  <a:pt x="201" y="277"/>
                  <a:pt x="201" y="277"/>
                </a:cubicBezTo>
                <a:close/>
                <a:moveTo>
                  <a:pt x="121" y="142"/>
                </a:moveTo>
                <a:cubicBezTo>
                  <a:pt x="181" y="207"/>
                  <a:pt x="181" y="207"/>
                  <a:pt x="181" y="207"/>
                </a:cubicBezTo>
                <a:cubicBezTo>
                  <a:pt x="181" y="142"/>
                  <a:pt x="181" y="142"/>
                  <a:pt x="181" y="142"/>
                </a:cubicBezTo>
                <a:cubicBezTo>
                  <a:pt x="242" y="207"/>
                  <a:pt x="242" y="207"/>
                  <a:pt x="242" y="207"/>
                </a:cubicBezTo>
                <a:cubicBezTo>
                  <a:pt x="242" y="323"/>
                  <a:pt x="242" y="323"/>
                  <a:pt x="242" y="323"/>
                </a:cubicBezTo>
                <a:cubicBezTo>
                  <a:pt x="138" y="323"/>
                  <a:pt x="138" y="323"/>
                  <a:pt x="138" y="323"/>
                </a:cubicBezTo>
                <a:cubicBezTo>
                  <a:pt x="138" y="277"/>
                  <a:pt x="138" y="277"/>
                  <a:pt x="138" y="277"/>
                </a:cubicBezTo>
                <a:cubicBezTo>
                  <a:pt x="104" y="277"/>
                  <a:pt x="104" y="277"/>
                  <a:pt x="104" y="277"/>
                </a:cubicBezTo>
                <a:cubicBezTo>
                  <a:pt x="104" y="323"/>
                  <a:pt x="104" y="323"/>
                  <a:pt x="104" y="323"/>
                </a:cubicBezTo>
                <a:cubicBezTo>
                  <a:pt x="0" y="323"/>
                  <a:pt x="0" y="323"/>
                  <a:pt x="0" y="323"/>
                </a:cubicBezTo>
                <a:cubicBezTo>
                  <a:pt x="0" y="142"/>
                  <a:pt x="0" y="142"/>
                  <a:pt x="0" y="142"/>
                </a:cubicBezTo>
                <a:cubicBezTo>
                  <a:pt x="61" y="207"/>
                  <a:pt x="61" y="207"/>
                  <a:pt x="61" y="207"/>
                </a:cubicBezTo>
                <a:cubicBezTo>
                  <a:pt x="61" y="142"/>
                  <a:pt x="61" y="142"/>
                  <a:pt x="61" y="142"/>
                </a:cubicBezTo>
                <a:cubicBezTo>
                  <a:pt x="121" y="207"/>
                  <a:pt x="121" y="207"/>
                  <a:pt x="121" y="207"/>
                </a:cubicBezTo>
                <a:cubicBezTo>
                  <a:pt x="121" y="142"/>
                  <a:pt x="121" y="142"/>
                  <a:pt x="121" y="142"/>
                </a:cubicBezTo>
                <a:close/>
                <a:moveTo>
                  <a:pt x="124" y="58"/>
                </a:moveTo>
                <a:cubicBezTo>
                  <a:pt x="113" y="52"/>
                  <a:pt x="95" y="49"/>
                  <a:pt x="90" y="64"/>
                </a:cubicBezTo>
                <a:cubicBezTo>
                  <a:pt x="89" y="52"/>
                  <a:pt x="107" y="40"/>
                  <a:pt x="129" y="48"/>
                </a:cubicBezTo>
                <a:cubicBezTo>
                  <a:pt x="148" y="56"/>
                  <a:pt x="173" y="79"/>
                  <a:pt x="190" y="61"/>
                </a:cubicBezTo>
                <a:cubicBezTo>
                  <a:pt x="189" y="65"/>
                  <a:pt x="187" y="69"/>
                  <a:pt x="184" y="71"/>
                </a:cubicBezTo>
                <a:cubicBezTo>
                  <a:pt x="176" y="78"/>
                  <a:pt x="165" y="78"/>
                  <a:pt x="156" y="75"/>
                </a:cubicBezTo>
                <a:cubicBezTo>
                  <a:pt x="145" y="71"/>
                  <a:pt x="135" y="64"/>
                  <a:pt x="124" y="58"/>
                </a:cubicBez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lIns="60462" tIns="30231" rIns="60462" bIns="30231"/>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73" name="Freeform 33"/>
          <p:cNvSpPr>
            <a:spLocks noEditPoints="1"/>
          </p:cNvSpPr>
          <p:nvPr userDrawn="1"/>
        </p:nvSpPr>
        <p:spPr bwMode="auto">
          <a:xfrm>
            <a:off x="1514477" y="6352762"/>
            <a:ext cx="373591" cy="395495"/>
          </a:xfrm>
          <a:custGeom>
            <a:avLst/>
            <a:gdLst>
              <a:gd name="T0" fmla="*/ 2147483647 w 595"/>
              <a:gd name="T1" fmla="*/ 2147483647 h 645"/>
              <a:gd name="T2" fmla="*/ 2147483647 w 595"/>
              <a:gd name="T3" fmla="*/ 2147483647 h 645"/>
              <a:gd name="T4" fmla="*/ 2147483647 w 595"/>
              <a:gd name="T5" fmla="*/ 2147483647 h 645"/>
              <a:gd name="T6" fmla="*/ 2147483647 w 595"/>
              <a:gd name="T7" fmla="*/ 2147483647 h 645"/>
              <a:gd name="T8" fmla="*/ 2147483647 w 595"/>
              <a:gd name="T9" fmla="*/ 2147483647 h 645"/>
              <a:gd name="T10" fmla="*/ 2147483647 w 595"/>
              <a:gd name="T11" fmla="*/ 2147483647 h 645"/>
              <a:gd name="T12" fmla="*/ 2147483647 w 595"/>
              <a:gd name="T13" fmla="*/ 2147483647 h 645"/>
              <a:gd name="T14" fmla="*/ 2147483647 w 595"/>
              <a:gd name="T15" fmla="*/ 2147483647 h 645"/>
              <a:gd name="T16" fmla="*/ 2147483647 w 595"/>
              <a:gd name="T17" fmla="*/ 2147483647 h 645"/>
              <a:gd name="T18" fmla="*/ 2147483647 w 595"/>
              <a:gd name="T19" fmla="*/ 2147483647 h 645"/>
              <a:gd name="T20" fmla="*/ 2147483647 w 595"/>
              <a:gd name="T21" fmla="*/ 2147483647 h 645"/>
              <a:gd name="T22" fmla="*/ 2147483647 w 595"/>
              <a:gd name="T23" fmla="*/ 2147483647 h 645"/>
              <a:gd name="T24" fmla="*/ 0 w 595"/>
              <a:gd name="T25" fmla="*/ 2147483647 h 645"/>
              <a:gd name="T26" fmla="*/ 2147483647 w 595"/>
              <a:gd name="T27" fmla="*/ 2147483647 h 645"/>
              <a:gd name="T28" fmla="*/ 2147483647 w 595"/>
              <a:gd name="T29" fmla="*/ 0 h 645"/>
              <a:gd name="T30" fmla="*/ 2147483647 w 595"/>
              <a:gd name="T31" fmla="*/ 2147483647 h 645"/>
              <a:gd name="T32" fmla="*/ 2147483647 w 595"/>
              <a:gd name="T33" fmla="*/ 2147483647 h 645"/>
              <a:gd name="T34" fmla="*/ 2147483647 w 595"/>
              <a:gd name="T35" fmla="*/ 2147483647 h 645"/>
              <a:gd name="T36" fmla="*/ 2147483647 w 595"/>
              <a:gd name="T37" fmla="*/ 2147483647 h 645"/>
              <a:gd name="T38" fmla="*/ 2147483647 w 595"/>
              <a:gd name="T39" fmla="*/ 2147483647 h 645"/>
              <a:gd name="T40" fmla="*/ 2147483647 w 595"/>
              <a:gd name="T41" fmla="*/ 2147483647 h 645"/>
              <a:gd name="T42" fmla="*/ 2147483647 w 595"/>
              <a:gd name="T43" fmla="*/ 2147483647 h 645"/>
              <a:gd name="T44" fmla="*/ 2147483647 w 595"/>
              <a:gd name="T45" fmla="*/ 2147483647 h 645"/>
              <a:gd name="T46" fmla="*/ 2147483647 w 595"/>
              <a:gd name="T47" fmla="*/ 2147483647 h 645"/>
              <a:gd name="T48" fmla="*/ 2147483647 w 595"/>
              <a:gd name="T49" fmla="*/ 2147483647 h 645"/>
              <a:gd name="T50" fmla="*/ 2147483647 w 595"/>
              <a:gd name="T51" fmla="*/ 2147483647 h 645"/>
              <a:gd name="T52" fmla="*/ 2147483647 w 595"/>
              <a:gd name="T53" fmla="*/ 2147483647 h 645"/>
              <a:gd name="T54" fmla="*/ 2147483647 w 595"/>
              <a:gd name="T55" fmla="*/ 2147483647 h 645"/>
              <a:gd name="T56" fmla="*/ 2147483647 w 595"/>
              <a:gd name="T57" fmla="*/ 2147483647 h 645"/>
              <a:gd name="T58" fmla="*/ 2147483647 w 595"/>
              <a:gd name="T59" fmla="*/ 2147483647 h 645"/>
              <a:gd name="T60" fmla="*/ 2147483647 w 595"/>
              <a:gd name="T61" fmla="*/ 2147483647 h 645"/>
              <a:gd name="T62" fmla="*/ 2147483647 w 595"/>
              <a:gd name="T63" fmla="*/ 2147483647 h 645"/>
              <a:gd name="T64" fmla="*/ 2147483647 w 595"/>
              <a:gd name="T65" fmla="*/ 2147483647 h 645"/>
              <a:gd name="T66" fmla="*/ 2147483647 w 595"/>
              <a:gd name="T67" fmla="*/ 2147483647 h 645"/>
              <a:gd name="T68" fmla="*/ 2147483647 w 595"/>
              <a:gd name="T69" fmla="*/ 2147483647 h 645"/>
              <a:gd name="T70" fmla="*/ 2147483647 w 595"/>
              <a:gd name="T71" fmla="*/ 2147483647 h 645"/>
              <a:gd name="T72" fmla="*/ 2147483647 w 595"/>
              <a:gd name="T73" fmla="*/ 2147483647 h 645"/>
              <a:gd name="T74" fmla="*/ 2147483647 w 595"/>
              <a:gd name="T75" fmla="*/ 2147483647 h 645"/>
              <a:gd name="T76" fmla="*/ 2147483647 w 595"/>
              <a:gd name="T77" fmla="*/ 2147483647 h 645"/>
              <a:gd name="T78" fmla="*/ 2147483647 w 595"/>
              <a:gd name="T79" fmla="*/ 2147483647 h 645"/>
              <a:gd name="T80" fmla="*/ 2147483647 w 595"/>
              <a:gd name="T81" fmla="*/ 2147483647 h 645"/>
              <a:gd name="T82" fmla="*/ 2147483647 w 595"/>
              <a:gd name="T83" fmla="*/ 2147483647 h 645"/>
              <a:gd name="T84" fmla="*/ 2147483647 w 595"/>
              <a:gd name="T85" fmla="*/ 2147483647 h 645"/>
              <a:gd name="T86" fmla="*/ 2147483647 w 595"/>
              <a:gd name="T87" fmla="*/ 2147483647 h 645"/>
              <a:gd name="T88" fmla="*/ 2147483647 w 595"/>
              <a:gd name="T89" fmla="*/ 2147483647 h 645"/>
              <a:gd name="T90" fmla="*/ 2147483647 w 595"/>
              <a:gd name="T91" fmla="*/ 2147483647 h 645"/>
              <a:gd name="T92" fmla="*/ 2147483647 w 595"/>
              <a:gd name="T93" fmla="*/ 2147483647 h 645"/>
              <a:gd name="T94" fmla="*/ 2147483647 w 595"/>
              <a:gd name="T95" fmla="*/ 2147483647 h 645"/>
              <a:gd name="T96" fmla="*/ 2147483647 w 595"/>
              <a:gd name="T97" fmla="*/ 2147483647 h 645"/>
              <a:gd name="T98" fmla="*/ 2147483647 w 595"/>
              <a:gd name="T99" fmla="*/ 2147483647 h 645"/>
              <a:gd name="T100" fmla="*/ 2147483647 w 595"/>
              <a:gd name="T101" fmla="*/ 2147483647 h 645"/>
              <a:gd name="T102" fmla="*/ 2147483647 w 595"/>
              <a:gd name="T103" fmla="*/ 2147483647 h 645"/>
              <a:gd name="T104" fmla="*/ 2147483647 w 595"/>
              <a:gd name="T105" fmla="*/ 2147483647 h 645"/>
              <a:gd name="T106" fmla="*/ 2147483647 w 595"/>
              <a:gd name="T107" fmla="*/ 2147483647 h 645"/>
              <a:gd name="T108" fmla="*/ 2147483647 w 595"/>
              <a:gd name="T109" fmla="*/ 2147483647 h 645"/>
              <a:gd name="T110" fmla="*/ 2147483647 w 595"/>
              <a:gd name="T111" fmla="*/ 2147483647 h 645"/>
              <a:gd name="T112" fmla="*/ 2147483647 w 595"/>
              <a:gd name="T113" fmla="*/ 2147483647 h 645"/>
              <a:gd name="T114" fmla="*/ 2147483647 w 595"/>
              <a:gd name="T115" fmla="*/ 2147483647 h 645"/>
              <a:gd name="T116" fmla="*/ 2147483647 w 595"/>
              <a:gd name="T117" fmla="*/ 2147483647 h 645"/>
              <a:gd name="T118" fmla="*/ 2147483647 w 595"/>
              <a:gd name="T119" fmla="*/ 2147483647 h 645"/>
              <a:gd name="T120" fmla="*/ 2147483647 w 595"/>
              <a:gd name="T121" fmla="*/ 2147483647 h 645"/>
              <a:gd name="T122" fmla="*/ 2147483647 w 595"/>
              <a:gd name="T123" fmla="*/ 2147483647 h 645"/>
              <a:gd name="T124" fmla="*/ 2147483647 w 595"/>
              <a:gd name="T125" fmla="*/ 2147483647 h 64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95" h="645">
                <a:moveTo>
                  <a:pt x="122" y="171"/>
                </a:moveTo>
                <a:lnTo>
                  <a:pt x="94" y="191"/>
                </a:lnTo>
                <a:lnTo>
                  <a:pt x="126" y="217"/>
                </a:lnTo>
                <a:lnTo>
                  <a:pt x="122" y="171"/>
                </a:lnTo>
                <a:close/>
                <a:moveTo>
                  <a:pt x="86" y="197"/>
                </a:moveTo>
                <a:lnTo>
                  <a:pt x="54" y="221"/>
                </a:lnTo>
                <a:lnTo>
                  <a:pt x="120" y="221"/>
                </a:lnTo>
                <a:lnTo>
                  <a:pt x="86" y="197"/>
                </a:lnTo>
                <a:close/>
                <a:moveTo>
                  <a:pt x="48" y="217"/>
                </a:moveTo>
                <a:lnTo>
                  <a:pt x="80" y="191"/>
                </a:lnTo>
                <a:lnTo>
                  <a:pt x="52" y="171"/>
                </a:lnTo>
                <a:lnTo>
                  <a:pt x="48" y="217"/>
                </a:lnTo>
                <a:close/>
                <a:moveTo>
                  <a:pt x="86" y="187"/>
                </a:moveTo>
                <a:lnTo>
                  <a:pt x="114" y="167"/>
                </a:lnTo>
                <a:lnTo>
                  <a:pt x="60" y="167"/>
                </a:lnTo>
                <a:lnTo>
                  <a:pt x="86" y="187"/>
                </a:lnTo>
                <a:close/>
                <a:moveTo>
                  <a:pt x="56" y="229"/>
                </a:moveTo>
                <a:lnTo>
                  <a:pt x="86" y="249"/>
                </a:lnTo>
                <a:lnTo>
                  <a:pt x="118" y="229"/>
                </a:lnTo>
                <a:lnTo>
                  <a:pt x="56" y="229"/>
                </a:lnTo>
                <a:close/>
                <a:moveTo>
                  <a:pt x="94" y="255"/>
                </a:moveTo>
                <a:lnTo>
                  <a:pt x="134" y="279"/>
                </a:lnTo>
                <a:lnTo>
                  <a:pt x="128" y="233"/>
                </a:lnTo>
                <a:lnTo>
                  <a:pt x="94" y="255"/>
                </a:lnTo>
                <a:close/>
                <a:moveTo>
                  <a:pt x="124" y="283"/>
                </a:moveTo>
                <a:lnTo>
                  <a:pt x="86" y="259"/>
                </a:lnTo>
                <a:lnTo>
                  <a:pt x="48" y="283"/>
                </a:lnTo>
                <a:lnTo>
                  <a:pt x="124" y="283"/>
                </a:lnTo>
                <a:close/>
                <a:moveTo>
                  <a:pt x="80" y="255"/>
                </a:moveTo>
                <a:lnTo>
                  <a:pt x="46" y="233"/>
                </a:lnTo>
                <a:lnTo>
                  <a:pt x="40" y="279"/>
                </a:lnTo>
                <a:lnTo>
                  <a:pt x="80" y="255"/>
                </a:lnTo>
                <a:close/>
                <a:moveTo>
                  <a:pt x="136" y="293"/>
                </a:moveTo>
                <a:lnTo>
                  <a:pt x="38" y="293"/>
                </a:lnTo>
                <a:lnTo>
                  <a:pt x="36" y="317"/>
                </a:lnTo>
                <a:lnTo>
                  <a:pt x="138" y="317"/>
                </a:lnTo>
                <a:lnTo>
                  <a:pt x="136" y="293"/>
                </a:lnTo>
                <a:close/>
                <a:moveTo>
                  <a:pt x="28" y="317"/>
                </a:moveTo>
                <a:lnTo>
                  <a:pt x="50" y="116"/>
                </a:lnTo>
                <a:lnTo>
                  <a:pt x="30" y="82"/>
                </a:lnTo>
                <a:lnTo>
                  <a:pt x="10" y="82"/>
                </a:lnTo>
                <a:lnTo>
                  <a:pt x="10" y="110"/>
                </a:lnTo>
                <a:lnTo>
                  <a:pt x="0" y="110"/>
                </a:lnTo>
                <a:lnTo>
                  <a:pt x="0" y="74"/>
                </a:lnTo>
                <a:lnTo>
                  <a:pt x="24" y="74"/>
                </a:lnTo>
                <a:lnTo>
                  <a:pt x="10" y="46"/>
                </a:lnTo>
                <a:lnTo>
                  <a:pt x="10" y="62"/>
                </a:lnTo>
                <a:lnTo>
                  <a:pt x="0" y="62"/>
                </a:lnTo>
                <a:lnTo>
                  <a:pt x="0" y="26"/>
                </a:lnTo>
                <a:lnTo>
                  <a:pt x="58" y="26"/>
                </a:lnTo>
                <a:lnTo>
                  <a:pt x="62" y="0"/>
                </a:lnTo>
                <a:lnTo>
                  <a:pt x="112" y="0"/>
                </a:lnTo>
                <a:lnTo>
                  <a:pt x="114" y="26"/>
                </a:lnTo>
                <a:lnTo>
                  <a:pt x="174" y="26"/>
                </a:lnTo>
                <a:lnTo>
                  <a:pt x="174" y="62"/>
                </a:lnTo>
                <a:lnTo>
                  <a:pt x="164" y="62"/>
                </a:lnTo>
                <a:lnTo>
                  <a:pt x="164" y="46"/>
                </a:lnTo>
                <a:lnTo>
                  <a:pt x="150" y="74"/>
                </a:lnTo>
                <a:lnTo>
                  <a:pt x="174" y="74"/>
                </a:lnTo>
                <a:lnTo>
                  <a:pt x="174" y="110"/>
                </a:lnTo>
                <a:lnTo>
                  <a:pt x="164" y="110"/>
                </a:lnTo>
                <a:lnTo>
                  <a:pt x="164" y="82"/>
                </a:lnTo>
                <a:lnTo>
                  <a:pt x="144" y="82"/>
                </a:lnTo>
                <a:lnTo>
                  <a:pt x="124" y="116"/>
                </a:lnTo>
                <a:lnTo>
                  <a:pt x="146" y="317"/>
                </a:lnTo>
                <a:lnTo>
                  <a:pt x="168" y="317"/>
                </a:lnTo>
                <a:lnTo>
                  <a:pt x="168" y="333"/>
                </a:lnTo>
                <a:lnTo>
                  <a:pt x="6" y="333"/>
                </a:lnTo>
                <a:lnTo>
                  <a:pt x="6" y="317"/>
                </a:lnTo>
                <a:lnTo>
                  <a:pt x="28" y="317"/>
                </a:lnTo>
                <a:close/>
                <a:moveTo>
                  <a:pt x="54" y="159"/>
                </a:moveTo>
                <a:lnTo>
                  <a:pt x="120" y="159"/>
                </a:lnTo>
                <a:lnTo>
                  <a:pt x="116" y="122"/>
                </a:lnTo>
                <a:lnTo>
                  <a:pt x="58" y="122"/>
                </a:lnTo>
                <a:lnTo>
                  <a:pt x="54" y="159"/>
                </a:lnTo>
                <a:close/>
                <a:moveTo>
                  <a:pt x="50" y="102"/>
                </a:moveTo>
                <a:lnTo>
                  <a:pt x="52" y="82"/>
                </a:lnTo>
                <a:lnTo>
                  <a:pt x="38" y="82"/>
                </a:lnTo>
                <a:lnTo>
                  <a:pt x="50" y="102"/>
                </a:lnTo>
                <a:close/>
                <a:moveTo>
                  <a:pt x="54" y="74"/>
                </a:moveTo>
                <a:lnTo>
                  <a:pt x="58" y="34"/>
                </a:lnTo>
                <a:lnTo>
                  <a:pt x="12" y="34"/>
                </a:lnTo>
                <a:lnTo>
                  <a:pt x="34" y="74"/>
                </a:lnTo>
                <a:lnTo>
                  <a:pt x="54" y="74"/>
                </a:lnTo>
                <a:close/>
                <a:moveTo>
                  <a:pt x="116" y="34"/>
                </a:moveTo>
                <a:lnTo>
                  <a:pt x="120" y="74"/>
                </a:lnTo>
                <a:lnTo>
                  <a:pt x="140" y="74"/>
                </a:lnTo>
                <a:lnTo>
                  <a:pt x="162" y="34"/>
                </a:lnTo>
                <a:lnTo>
                  <a:pt x="116" y="34"/>
                </a:lnTo>
                <a:close/>
                <a:moveTo>
                  <a:pt x="120" y="82"/>
                </a:moveTo>
                <a:lnTo>
                  <a:pt x="124" y="102"/>
                </a:lnTo>
                <a:lnTo>
                  <a:pt x="134" y="82"/>
                </a:lnTo>
                <a:lnTo>
                  <a:pt x="120" y="82"/>
                </a:lnTo>
                <a:close/>
                <a:moveTo>
                  <a:pt x="116" y="112"/>
                </a:moveTo>
                <a:lnTo>
                  <a:pt x="112" y="82"/>
                </a:lnTo>
                <a:lnTo>
                  <a:pt x="62" y="82"/>
                </a:lnTo>
                <a:lnTo>
                  <a:pt x="58" y="112"/>
                </a:lnTo>
                <a:lnTo>
                  <a:pt x="116" y="112"/>
                </a:lnTo>
                <a:close/>
                <a:moveTo>
                  <a:pt x="112" y="74"/>
                </a:moveTo>
                <a:lnTo>
                  <a:pt x="108" y="34"/>
                </a:lnTo>
                <a:lnTo>
                  <a:pt x="66" y="34"/>
                </a:lnTo>
                <a:lnTo>
                  <a:pt x="62" y="74"/>
                </a:lnTo>
                <a:lnTo>
                  <a:pt x="112" y="74"/>
                </a:lnTo>
                <a:close/>
                <a:moveTo>
                  <a:pt x="106" y="26"/>
                </a:moveTo>
                <a:lnTo>
                  <a:pt x="104" y="8"/>
                </a:lnTo>
                <a:lnTo>
                  <a:pt x="70" y="8"/>
                </a:lnTo>
                <a:lnTo>
                  <a:pt x="68" y="26"/>
                </a:lnTo>
                <a:lnTo>
                  <a:pt x="106" y="26"/>
                </a:lnTo>
                <a:close/>
                <a:moveTo>
                  <a:pt x="466" y="50"/>
                </a:moveTo>
                <a:lnTo>
                  <a:pt x="462" y="16"/>
                </a:lnTo>
                <a:lnTo>
                  <a:pt x="394" y="16"/>
                </a:lnTo>
                <a:lnTo>
                  <a:pt x="390" y="50"/>
                </a:lnTo>
                <a:lnTo>
                  <a:pt x="466" y="50"/>
                </a:lnTo>
                <a:close/>
                <a:moveTo>
                  <a:pt x="477" y="142"/>
                </a:moveTo>
                <a:lnTo>
                  <a:pt x="468" y="66"/>
                </a:lnTo>
                <a:lnTo>
                  <a:pt x="388" y="66"/>
                </a:lnTo>
                <a:lnTo>
                  <a:pt x="380" y="142"/>
                </a:lnTo>
                <a:lnTo>
                  <a:pt x="477" y="142"/>
                </a:lnTo>
                <a:close/>
                <a:moveTo>
                  <a:pt x="485" y="219"/>
                </a:moveTo>
                <a:lnTo>
                  <a:pt x="477" y="159"/>
                </a:lnTo>
                <a:lnTo>
                  <a:pt x="378" y="159"/>
                </a:lnTo>
                <a:lnTo>
                  <a:pt x="372" y="219"/>
                </a:lnTo>
                <a:lnTo>
                  <a:pt x="485" y="219"/>
                </a:lnTo>
                <a:close/>
                <a:moveTo>
                  <a:pt x="495" y="159"/>
                </a:moveTo>
                <a:lnTo>
                  <a:pt x="499" y="199"/>
                </a:lnTo>
                <a:lnTo>
                  <a:pt x="521" y="159"/>
                </a:lnTo>
                <a:lnTo>
                  <a:pt x="495" y="159"/>
                </a:lnTo>
                <a:close/>
                <a:moveTo>
                  <a:pt x="485" y="66"/>
                </a:moveTo>
                <a:lnTo>
                  <a:pt x="493" y="142"/>
                </a:lnTo>
                <a:lnTo>
                  <a:pt x="531" y="142"/>
                </a:lnTo>
                <a:lnTo>
                  <a:pt x="573" y="66"/>
                </a:lnTo>
                <a:lnTo>
                  <a:pt x="485" y="66"/>
                </a:lnTo>
                <a:close/>
                <a:moveTo>
                  <a:pt x="364" y="142"/>
                </a:moveTo>
                <a:lnTo>
                  <a:pt x="372" y="66"/>
                </a:lnTo>
                <a:lnTo>
                  <a:pt x="284" y="66"/>
                </a:lnTo>
                <a:lnTo>
                  <a:pt x="326" y="142"/>
                </a:lnTo>
                <a:lnTo>
                  <a:pt x="364" y="142"/>
                </a:lnTo>
                <a:close/>
                <a:moveTo>
                  <a:pt x="358" y="199"/>
                </a:moveTo>
                <a:lnTo>
                  <a:pt x="362" y="159"/>
                </a:lnTo>
                <a:lnTo>
                  <a:pt x="334" y="159"/>
                </a:lnTo>
                <a:lnTo>
                  <a:pt x="358" y="199"/>
                </a:lnTo>
                <a:close/>
                <a:moveTo>
                  <a:pt x="362" y="307"/>
                </a:moveTo>
                <a:lnTo>
                  <a:pt x="493" y="307"/>
                </a:lnTo>
                <a:lnTo>
                  <a:pt x="487" y="235"/>
                </a:lnTo>
                <a:lnTo>
                  <a:pt x="370" y="235"/>
                </a:lnTo>
                <a:lnTo>
                  <a:pt x="362" y="307"/>
                </a:lnTo>
                <a:close/>
                <a:moveTo>
                  <a:pt x="314" y="613"/>
                </a:moveTo>
                <a:lnTo>
                  <a:pt x="354" y="227"/>
                </a:lnTo>
                <a:lnTo>
                  <a:pt x="316" y="159"/>
                </a:lnTo>
                <a:lnTo>
                  <a:pt x="278" y="159"/>
                </a:lnTo>
                <a:lnTo>
                  <a:pt x="278" y="213"/>
                </a:lnTo>
                <a:lnTo>
                  <a:pt x="262" y="213"/>
                </a:lnTo>
                <a:lnTo>
                  <a:pt x="262" y="142"/>
                </a:lnTo>
                <a:lnTo>
                  <a:pt x="308" y="142"/>
                </a:lnTo>
                <a:lnTo>
                  <a:pt x="278" y="88"/>
                </a:lnTo>
                <a:lnTo>
                  <a:pt x="278" y="120"/>
                </a:lnTo>
                <a:lnTo>
                  <a:pt x="262" y="120"/>
                </a:lnTo>
                <a:lnTo>
                  <a:pt x="262" y="50"/>
                </a:lnTo>
                <a:lnTo>
                  <a:pt x="374" y="50"/>
                </a:lnTo>
                <a:lnTo>
                  <a:pt x="378" y="0"/>
                </a:lnTo>
                <a:lnTo>
                  <a:pt x="477" y="0"/>
                </a:lnTo>
                <a:lnTo>
                  <a:pt x="483" y="50"/>
                </a:lnTo>
                <a:lnTo>
                  <a:pt x="595" y="50"/>
                </a:lnTo>
                <a:lnTo>
                  <a:pt x="595" y="120"/>
                </a:lnTo>
                <a:lnTo>
                  <a:pt x="579" y="120"/>
                </a:lnTo>
                <a:lnTo>
                  <a:pt x="579" y="88"/>
                </a:lnTo>
                <a:lnTo>
                  <a:pt x="549" y="142"/>
                </a:lnTo>
                <a:lnTo>
                  <a:pt x="595" y="142"/>
                </a:lnTo>
                <a:lnTo>
                  <a:pt x="595" y="213"/>
                </a:lnTo>
                <a:lnTo>
                  <a:pt x="579" y="213"/>
                </a:lnTo>
                <a:lnTo>
                  <a:pt x="579" y="159"/>
                </a:lnTo>
                <a:lnTo>
                  <a:pt x="539" y="159"/>
                </a:lnTo>
                <a:lnTo>
                  <a:pt x="501" y="227"/>
                </a:lnTo>
                <a:lnTo>
                  <a:pt x="543" y="613"/>
                </a:lnTo>
                <a:lnTo>
                  <a:pt x="585" y="613"/>
                </a:lnTo>
                <a:lnTo>
                  <a:pt x="585" y="645"/>
                </a:lnTo>
                <a:lnTo>
                  <a:pt x="270" y="645"/>
                </a:lnTo>
                <a:lnTo>
                  <a:pt x="270" y="613"/>
                </a:lnTo>
                <a:lnTo>
                  <a:pt x="314" y="613"/>
                </a:lnTo>
                <a:close/>
                <a:moveTo>
                  <a:pt x="521" y="563"/>
                </a:moveTo>
                <a:lnTo>
                  <a:pt x="334" y="563"/>
                </a:lnTo>
                <a:lnTo>
                  <a:pt x="330" y="613"/>
                </a:lnTo>
                <a:lnTo>
                  <a:pt x="527" y="613"/>
                </a:lnTo>
                <a:lnTo>
                  <a:pt x="521" y="563"/>
                </a:lnTo>
                <a:close/>
                <a:moveTo>
                  <a:pt x="412" y="491"/>
                </a:moveTo>
                <a:lnTo>
                  <a:pt x="346" y="449"/>
                </a:lnTo>
                <a:lnTo>
                  <a:pt x="338" y="539"/>
                </a:lnTo>
                <a:lnTo>
                  <a:pt x="412" y="491"/>
                </a:lnTo>
                <a:close/>
                <a:moveTo>
                  <a:pt x="501" y="547"/>
                </a:moveTo>
                <a:lnTo>
                  <a:pt x="428" y="501"/>
                </a:lnTo>
                <a:lnTo>
                  <a:pt x="354" y="547"/>
                </a:lnTo>
                <a:lnTo>
                  <a:pt x="501" y="547"/>
                </a:lnTo>
                <a:close/>
                <a:moveTo>
                  <a:pt x="442" y="491"/>
                </a:moveTo>
                <a:lnTo>
                  <a:pt x="519" y="539"/>
                </a:lnTo>
                <a:lnTo>
                  <a:pt x="509" y="449"/>
                </a:lnTo>
                <a:lnTo>
                  <a:pt x="442" y="491"/>
                </a:lnTo>
                <a:close/>
                <a:moveTo>
                  <a:pt x="366" y="443"/>
                </a:moveTo>
                <a:lnTo>
                  <a:pt x="428" y="481"/>
                </a:lnTo>
                <a:lnTo>
                  <a:pt x="489" y="443"/>
                </a:lnTo>
                <a:lnTo>
                  <a:pt x="366" y="443"/>
                </a:lnTo>
                <a:close/>
                <a:moveTo>
                  <a:pt x="428" y="359"/>
                </a:moveTo>
                <a:lnTo>
                  <a:pt x="479" y="323"/>
                </a:lnTo>
                <a:lnTo>
                  <a:pt x="376" y="323"/>
                </a:lnTo>
                <a:lnTo>
                  <a:pt x="428" y="359"/>
                </a:lnTo>
                <a:close/>
                <a:moveTo>
                  <a:pt x="350" y="417"/>
                </a:moveTo>
                <a:lnTo>
                  <a:pt x="414" y="369"/>
                </a:lnTo>
                <a:lnTo>
                  <a:pt x="360" y="329"/>
                </a:lnTo>
                <a:lnTo>
                  <a:pt x="350" y="417"/>
                </a:lnTo>
                <a:close/>
                <a:moveTo>
                  <a:pt x="428" y="379"/>
                </a:moveTo>
                <a:lnTo>
                  <a:pt x="364" y="427"/>
                </a:lnTo>
                <a:lnTo>
                  <a:pt x="493" y="427"/>
                </a:lnTo>
                <a:lnTo>
                  <a:pt x="428" y="379"/>
                </a:lnTo>
                <a:close/>
                <a:moveTo>
                  <a:pt x="497" y="329"/>
                </a:moveTo>
                <a:lnTo>
                  <a:pt x="442" y="369"/>
                </a:lnTo>
                <a:lnTo>
                  <a:pt x="505" y="417"/>
                </a:lnTo>
                <a:lnTo>
                  <a:pt x="497" y="329"/>
                </a:ln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lIns="60462" tIns="30231" rIns="60462" bIns="30231"/>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pic>
        <p:nvPicPr>
          <p:cNvPr id="74" name="Picture 18"/>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p:cNvSpPr/>
          <p:nvPr userDrawn="1"/>
        </p:nvSpPr>
        <p:spPr>
          <a:xfrm>
            <a:off x="2159000" y="6534388"/>
            <a:ext cx="97434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37" name="Rectangle 36"/>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3900445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sp>
        <p:nvSpPr>
          <p:cNvPr id="46" name="Rectangle 45"/>
          <p:cNvSpPr/>
          <p:nvPr userDrawn="1"/>
        </p:nvSpPr>
        <p:spPr>
          <a:xfrm>
            <a:off x="3352800" y="2928932"/>
            <a:ext cx="8839200" cy="790575"/>
          </a:xfrm>
          <a:prstGeom prst="rect">
            <a:avLst/>
          </a:prstGeom>
          <a:solidFill>
            <a:srgbClr val="0067A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dirty="0"/>
          </a:p>
        </p:txBody>
      </p:sp>
      <p:sp>
        <p:nvSpPr>
          <p:cNvPr id="47" name="図プレースホルダー 4"/>
          <p:cNvSpPr>
            <a:spLocks noGrp="1"/>
          </p:cNvSpPr>
          <p:nvPr>
            <p:ph type="pic" sz="quarter" idx="27"/>
          </p:nvPr>
        </p:nvSpPr>
        <p:spPr>
          <a:xfrm>
            <a:off x="0"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48" name="テキスト プレースホルダー 11"/>
          <p:cNvSpPr>
            <a:spLocks noGrp="1"/>
          </p:cNvSpPr>
          <p:nvPr>
            <p:ph type="body" sz="quarter" idx="14"/>
          </p:nvPr>
        </p:nvSpPr>
        <p:spPr>
          <a:xfrm>
            <a:off x="3577196" y="2984988"/>
            <a:ext cx="8390409" cy="678463"/>
          </a:xfrm>
          <a:prstGeom prst="rect">
            <a:avLst/>
          </a:prstGeom>
        </p:spPr>
        <p:txBody>
          <a:bodyPr anchor="ctr">
            <a:noAutofit/>
          </a:bodyPr>
          <a:lstStyle>
            <a:lvl1pPr marL="0" indent="0" algn="l">
              <a:lnSpc>
                <a:spcPct val="100000"/>
              </a:lnSpc>
              <a:spcBef>
                <a:spcPts val="0"/>
              </a:spcBef>
              <a:buNone/>
              <a:defRPr sz="2800" b="1" spc="0" baseline="0">
                <a:solidFill>
                  <a:schemeClr val="bg1"/>
                </a:solidFill>
                <a:latin typeface="Univers 45 Light" pitchFamily="34" charset="0"/>
              </a:defRPr>
            </a:lvl1pPr>
          </a:lstStyle>
          <a:p>
            <a:pPr lvl="0"/>
            <a:r>
              <a:rPr lang="en-US" altLang="ja-JP" noProof="0" dirty="0"/>
              <a:t>Click to edit Master text styles</a:t>
            </a:r>
          </a:p>
        </p:txBody>
      </p:sp>
      <p:sp>
        <p:nvSpPr>
          <p:cNvPr id="49" name="図プレースホルダー 4"/>
          <p:cNvSpPr>
            <a:spLocks noGrp="1"/>
          </p:cNvSpPr>
          <p:nvPr>
            <p:ph type="pic" sz="quarter" idx="40"/>
          </p:nvPr>
        </p:nvSpPr>
        <p:spPr>
          <a:xfrm>
            <a:off x="2460104"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0" name="図プレースホルダー 4"/>
          <p:cNvSpPr>
            <a:spLocks noGrp="1"/>
          </p:cNvSpPr>
          <p:nvPr>
            <p:ph type="pic" sz="quarter" idx="41"/>
          </p:nvPr>
        </p:nvSpPr>
        <p:spPr>
          <a:xfrm>
            <a:off x="4920208"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1" name="図プレースホルダー 4"/>
          <p:cNvSpPr>
            <a:spLocks noGrp="1"/>
          </p:cNvSpPr>
          <p:nvPr>
            <p:ph type="pic" sz="quarter" idx="42"/>
          </p:nvPr>
        </p:nvSpPr>
        <p:spPr>
          <a:xfrm>
            <a:off x="7380312"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2" name="図プレースホルダー 4"/>
          <p:cNvSpPr>
            <a:spLocks noGrp="1"/>
          </p:cNvSpPr>
          <p:nvPr>
            <p:ph type="pic" sz="quarter" idx="43"/>
          </p:nvPr>
        </p:nvSpPr>
        <p:spPr>
          <a:xfrm>
            <a:off x="9840416"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3" name="図プレースホルダー 4"/>
          <p:cNvSpPr>
            <a:spLocks noGrp="1"/>
          </p:cNvSpPr>
          <p:nvPr>
            <p:ph type="pic" sz="quarter" idx="44"/>
          </p:nvPr>
        </p:nvSpPr>
        <p:spPr>
          <a:xfrm>
            <a:off x="0"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4" name="図プレースホルダー 4"/>
          <p:cNvSpPr>
            <a:spLocks noGrp="1"/>
          </p:cNvSpPr>
          <p:nvPr>
            <p:ph type="pic" sz="quarter" idx="45"/>
          </p:nvPr>
        </p:nvSpPr>
        <p:spPr>
          <a:xfrm>
            <a:off x="2460104"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5" name="図プレースホルダー 4"/>
          <p:cNvSpPr>
            <a:spLocks noGrp="1"/>
          </p:cNvSpPr>
          <p:nvPr>
            <p:ph type="pic" sz="quarter" idx="46"/>
          </p:nvPr>
        </p:nvSpPr>
        <p:spPr>
          <a:xfrm>
            <a:off x="4920208"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6" name="図プレースホルダー 4"/>
          <p:cNvSpPr>
            <a:spLocks noGrp="1"/>
          </p:cNvSpPr>
          <p:nvPr>
            <p:ph type="pic" sz="quarter" idx="47"/>
          </p:nvPr>
        </p:nvSpPr>
        <p:spPr>
          <a:xfrm>
            <a:off x="7380312"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7" name="図プレースホルダー 4"/>
          <p:cNvSpPr>
            <a:spLocks noGrp="1"/>
          </p:cNvSpPr>
          <p:nvPr>
            <p:ph type="pic" sz="quarter" idx="48"/>
          </p:nvPr>
        </p:nvSpPr>
        <p:spPr>
          <a:xfrm>
            <a:off x="9840416"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pic>
        <p:nvPicPr>
          <p:cNvPr id="58"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1350" y="3052757"/>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プレースホルダー 11"/>
          <p:cNvSpPr>
            <a:spLocks noGrp="1"/>
          </p:cNvSpPr>
          <p:nvPr>
            <p:ph type="body" sz="quarter" idx="49" hasCustomPrompt="1"/>
          </p:nvPr>
        </p:nvSpPr>
        <p:spPr>
          <a:xfrm>
            <a:off x="823383" y="3795707"/>
            <a:ext cx="1032933" cy="293913"/>
          </a:xfrm>
          <a:prstGeom prst="rect">
            <a:avLst/>
          </a:prstGeom>
        </p:spPr>
        <p:txBody>
          <a:bodyPr anchor="ctr">
            <a:noAutofit/>
          </a:bodyPr>
          <a:lstStyle>
            <a:lvl1pPr marL="0" indent="0" algn="ctr">
              <a:lnSpc>
                <a:spcPct val="120000"/>
              </a:lnSpc>
              <a:buNone/>
              <a:defRPr sz="1000">
                <a:solidFill>
                  <a:schemeClr val="tx1"/>
                </a:solidFill>
                <a:latin typeface="Univers 45 Light" pitchFamily="34" charset="0"/>
              </a:defRPr>
            </a:lvl1pPr>
          </a:lstStyle>
          <a:p>
            <a:pPr lvl="0"/>
            <a:r>
              <a:rPr lang="en-US" altLang="ja-JP" noProof="0" dirty="0"/>
              <a:t>Location</a:t>
            </a:r>
          </a:p>
        </p:txBody>
      </p:sp>
    </p:spTree>
    <p:extLst>
      <p:ext uri="{BB962C8B-B14F-4D97-AF65-F5344CB8AC3E}">
        <p14:creationId xmlns:p14="http://schemas.microsoft.com/office/powerpoint/2010/main" val="25698460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and 2 content layout">
    <p:spTree>
      <p:nvGrpSpPr>
        <p:cNvPr id="1" name=""/>
        <p:cNvGrpSpPr/>
        <p:nvPr/>
      </p:nvGrpSpPr>
      <p:grpSpPr>
        <a:xfrm>
          <a:off x="0" y="0"/>
          <a:ext cx="0" cy="0"/>
          <a:chOff x="0" y="0"/>
          <a:chExt cx="0" cy="0"/>
        </a:xfrm>
      </p:grpSpPr>
      <p:sp>
        <p:nvSpPr>
          <p:cNvPr id="27"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2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3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31"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2" name="Straight Connector 31"/>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42"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0" name="Text Placeholder 9"/>
          <p:cNvSpPr>
            <a:spLocks noGrp="1"/>
          </p:cNvSpPr>
          <p:nvPr>
            <p:ph type="body" sz="quarter" idx="10"/>
          </p:nvPr>
        </p:nvSpPr>
        <p:spPr>
          <a:xfrm>
            <a:off x="457200" y="1357313"/>
            <a:ext cx="5410199" cy="4857749"/>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9"/>
          <p:cNvSpPr>
            <a:spLocks noGrp="1"/>
          </p:cNvSpPr>
          <p:nvPr>
            <p:ph type="body" sz="quarter" idx="11"/>
          </p:nvPr>
        </p:nvSpPr>
        <p:spPr>
          <a:xfrm>
            <a:off x="6477000" y="1357313"/>
            <a:ext cx="5413248" cy="4857750"/>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9" name="Rectangle 18"/>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20" name="Rectangle 19"/>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26512222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_Title and 2 column layout option 2">
    <p:spTree>
      <p:nvGrpSpPr>
        <p:cNvPr id="1" name=""/>
        <p:cNvGrpSpPr/>
        <p:nvPr/>
      </p:nvGrpSpPr>
      <p:grpSpPr>
        <a:xfrm>
          <a:off x="0" y="0"/>
          <a:ext cx="0" cy="0"/>
          <a:chOff x="0" y="0"/>
          <a:chExt cx="0" cy="0"/>
        </a:xfrm>
      </p:grpSpPr>
      <p:sp>
        <p:nvSpPr>
          <p:cNvPr id="38"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27"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2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3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31"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2" name="Straight Connector 31"/>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sp>
        <p:nvSpPr>
          <p:cNvPr id="6"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0" name="Text Placeholder 9"/>
          <p:cNvSpPr>
            <a:spLocks noGrp="1"/>
          </p:cNvSpPr>
          <p:nvPr>
            <p:ph type="body" sz="quarter" idx="10"/>
          </p:nvPr>
        </p:nvSpPr>
        <p:spPr>
          <a:xfrm>
            <a:off x="457200" y="1357313"/>
            <a:ext cx="4370294" cy="4809089"/>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48"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474804"/>
            <a:ext cx="1383242" cy="138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26577" y="1383197"/>
            <a:ext cx="2765425" cy="2761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Shape 110"/>
          <p:cNvSpPr>
            <a:spLocks noChangeArrowheads="1"/>
          </p:cNvSpPr>
          <p:nvPr userDrawn="1"/>
        </p:nvSpPr>
        <p:spPr bwMode="auto">
          <a:xfrm>
            <a:off x="9426577" y="2763285"/>
            <a:ext cx="1383241" cy="1383196"/>
          </a:xfrm>
          <a:prstGeom prst="rect">
            <a:avLst/>
          </a:prstGeom>
          <a:solidFill>
            <a:srgbClr val="CEDBE0">
              <a:alpha val="3254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4" tIns="121864" rIns="121864" bIns="121864" anchor="ctr"/>
          <a:lstStyle/>
          <a:p>
            <a:pPr defTabSz="604624" fontAlgn="base">
              <a:spcBef>
                <a:spcPct val="0"/>
              </a:spcBef>
              <a:spcAft>
                <a:spcPct val="0"/>
              </a:spcAft>
            </a:pPr>
            <a:endParaRPr lang="en-US" sz="1900">
              <a:solidFill>
                <a:srgbClr val="000000"/>
              </a:solidFill>
              <a:cs typeface="Arial" pitchFamily="34" charset="0"/>
              <a:sym typeface="Arial" pitchFamily="34" charset="0"/>
            </a:endParaRPr>
          </a:p>
        </p:txBody>
      </p:sp>
      <p:sp>
        <p:nvSpPr>
          <p:cNvPr id="52" name="Shape 118"/>
          <p:cNvSpPr/>
          <p:nvPr userDrawn="1"/>
        </p:nvSpPr>
        <p:spPr>
          <a:xfrm>
            <a:off x="1383242" y="6166402"/>
            <a:ext cx="692150" cy="691598"/>
          </a:xfrm>
          <a:prstGeom prst="rect">
            <a:avLst/>
          </a:prstGeom>
          <a:solidFill>
            <a:srgbClr val="3A81BA">
              <a:lumMod val="40000"/>
              <a:lumOff val="60000"/>
            </a:srgbClr>
          </a:solidFill>
          <a:ln>
            <a:noFill/>
          </a:ln>
        </p:spPr>
        <p:txBody>
          <a:bodyPr lIns="121864" tIns="121864" rIns="121864" bIns="121864" anchor="ctr"/>
          <a:lstStyle/>
          <a:p>
            <a:pPr marL="0" marR="0" lvl="0" indent="0" defTabSz="604624"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cs typeface="Arial"/>
              <a:sym typeface="Arial"/>
            </a:endParaRPr>
          </a:p>
        </p:txBody>
      </p:sp>
      <p:sp>
        <p:nvSpPr>
          <p:cNvPr id="53" name="Shape 119"/>
          <p:cNvSpPr/>
          <p:nvPr userDrawn="1"/>
        </p:nvSpPr>
        <p:spPr>
          <a:xfrm>
            <a:off x="0" y="5474804"/>
            <a:ext cx="691092" cy="691598"/>
          </a:xfrm>
          <a:prstGeom prst="rect">
            <a:avLst/>
          </a:prstGeom>
          <a:solidFill>
            <a:srgbClr val="FFFFFF">
              <a:lumMod val="85000"/>
            </a:srgbClr>
          </a:solidFill>
          <a:ln>
            <a:noFill/>
          </a:ln>
        </p:spPr>
        <p:txBody>
          <a:bodyPr lIns="121864" tIns="121864" rIns="121864" bIns="121864" anchor="ctr"/>
          <a:lstStyle/>
          <a:p>
            <a:pPr marL="0" marR="0" lvl="0" indent="0" defTabSz="604624"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cs typeface="Arial"/>
              <a:sym typeface="Arial"/>
            </a:endParaRPr>
          </a:p>
        </p:txBody>
      </p:sp>
      <p:sp>
        <p:nvSpPr>
          <p:cNvPr id="54" name="Shape 120"/>
          <p:cNvSpPr/>
          <p:nvPr userDrawn="1"/>
        </p:nvSpPr>
        <p:spPr>
          <a:xfrm>
            <a:off x="11499852" y="5528641"/>
            <a:ext cx="692150" cy="691598"/>
          </a:xfrm>
          <a:prstGeom prst="rect">
            <a:avLst/>
          </a:prstGeom>
          <a:solidFill>
            <a:srgbClr val="3A81BA">
              <a:lumMod val="40000"/>
              <a:lumOff val="60000"/>
            </a:srgbClr>
          </a:solidFill>
          <a:ln>
            <a:noFill/>
          </a:ln>
        </p:spPr>
        <p:txBody>
          <a:bodyPr lIns="121864" tIns="121864" rIns="121864" bIns="121864" anchor="ctr"/>
          <a:lstStyle/>
          <a:p>
            <a:pPr marL="0" marR="0" lvl="0" indent="0" defTabSz="604624"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cs typeface="Arial"/>
              <a:sym typeface="Arial"/>
            </a:endParaRPr>
          </a:p>
        </p:txBody>
      </p:sp>
      <p:sp>
        <p:nvSpPr>
          <p:cNvPr id="55" name="Shape 121"/>
          <p:cNvSpPr>
            <a:spLocks noChangeArrowheads="1"/>
          </p:cNvSpPr>
          <p:nvPr userDrawn="1"/>
        </p:nvSpPr>
        <p:spPr bwMode="auto">
          <a:xfrm>
            <a:off x="11495618" y="4837043"/>
            <a:ext cx="692150" cy="691598"/>
          </a:xfrm>
          <a:prstGeom prst="rect">
            <a:avLst/>
          </a:prstGeom>
          <a:solidFill>
            <a:srgbClr val="7198A9">
              <a:alpha val="4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4" tIns="121864" rIns="121864" bIns="121864" anchor="ctr"/>
          <a:lstStyle/>
          <a:p>
            <a:pPr defTabSz="604624" fontAlgn="base">
              <a:spcBef>
                <a:spcPct val="0"/>
              </a:spcBef>
              <a:spcAft>
                <a:spcPct val="0"/>
              </a:spcAft>
            </a:pPr>
            <a:endParaRPr lang="en-US" sz="1900">
              <a:solidFill>
                <a:srgbClr val="000000"/>
              </a:solidFill>
              <a:cs typeface="Arial" pitchFamily="34" charset="0"/>
              <a:sym typeface="Arial" pitchFamily="34" charset="0"/>
            </a:endParaRPr>
          </a:p>
        </p:txBody>
      </p:sp>
      <p:grpSp>
        <p:nvGrpSpPr>
          <p:cNvPr id="56" name="Shape 122"/>
          <p:cNvGrpSpPr>
            <a:grpSpLocks/>
          </p:cNvGrpSpPr>
          <p:nvPr userDrawn="1"/>
        </p:nvGrpSpPr>
        <p:grpSpPr bwMode="auto">
          <a:xfrm>
            <a:off x="9898592" y="3124615"/>
            <a:ext cx="439208" cy="696775"/>
            <a:chOff x="6718575" y="2318625"/>
            <a:chExt cx="256950" cy="407375"/>
          </a:xfrm>
        </p:grpSpPr>
        <p:sp>
          <p:nvSpPr>
            <p:cNvPr id="57" name="Shape 123"/>
            <p:cNvSpPr>
              <a:spLocks/>
            </p:cNvSpPr>
            <p:nvPr/>
          </p:nvSpPr>
          <p:spPr bwMode="auto">
            <a:xfrm>
              <a:off x="6795900" y="2673600"/>
              <a:ext cx="102300" cy="22550"/>
            </a:xfrm>
            <a:custGeom>
              <a:avLst/>
              <a:gdLst>
                <a:gd name="T0" fmla="*/ 2147483647 w 4092"/>
                <a:gd name="T1" fmla="*/ 2147483647 h 902"/>
                <a:gd name="T2" fmla="*/ 2147483647 w 4092"/>
                <a:gd name="T3" fmla="*/ 9765625 h 902"/>
                <a:gd name="T4" fmla="*/ 0 w 4092"/>
                <a:gd name="T5" fmla="*/ 9765625 h 902"/>
                <a:gd name="T6" fmla="*/ 0 w 4092"/>
                <a:gd name="T7" fmla="*/ 2147483647 h 902"/>
                <a:gd name="T8" fmla="*/ 2147483647 w 4092"/>
                <a:gd name="T9" fmla="*/ 2147483647 h 902"/>
                <a:gd name="T10" fmla="*/ 0 60000 65536"/>
                <a:gd name="T11" fmla="*/ 0 60000 65536"/>
                <a:gd name="T12" fmla="*/ 0 60000 65536"/>
                <a:gd name="T13" fmla="*/ 0 60000 65536"/>
                <a:gd name="T14" fmla="*/ 0 60000 65536"/>
                <a:gd name="T15" fmla="*/ 0 w 4092"/>
                <a:gd name="T16" fmla="*/ 0 h 902"/>
                <a:gd name="T17" fmla="*/ 4092 w 4092"/>
                <a:gd name="T18" fmla="*/ 902 h 902"/>
              </a:gdLst>
              <a:ahLst/>
              <a:cxnLst>
                <a:cxn ang="T10">
                  <a:pos x="T0" y="T1"/>
                </a:cxn>
                <a:cxn ang="T11">
                  <a:pos x="T2" y="T3"/>
                </a:cxn>
                <a:cxn ang="T12">
                  <a:pos x="T4" y="T5"/>
                </a:cxn>
                <a:cxn ang="T13">
                  <a:pos x="T6" y="T7"/>
                </a:cxn>
                <a:cxn ang="T14">
                  <a:pos x="T8" y="T9"/>
                </a:cxn>
              </a:cxnLst>
              <a:rect l="T15" t="T16" r="T17" b="T18"/>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58" name="Shape 124"/>
            <p:cNvSpPr>
              <a:spLocks/>
            </p:cNvSpPr>
            <p:nvPr/>
          </p:nvSpPr>
          <p:spPr bwMode="auto">
            <a:xfrm>
              <a:off x="6795900" y="2650475"/>
              <a:ext cx="102300" cy="22550"/>
            </a:xfrm>
            <a:custGeom>
              <a:avLst/>
              <a:gdLst>
                <a:gd name="T0" fmla="*/ 2147483647 w 4092"/>
                <a:gd name="T1" fmla="*/ 2147483647 h 902"/>
                <a:gd name="T2" fmla="*/ 2147483647 w 4092"/>
                <a:gd name="T3" fmla="*/ 0 h 902"/>
                <a:gd name="T4" fmla="*/ 0 w 4092"/>
                <a:gd name="T5" fmla="*/ 0 h 902"/>
                <a:gd name="T6" fmla="*/ 0 w 4092"/>
                <a:gd name="T7" fmla="*/ 2147483647 h 902"/>
                <a:gd name="T8" fmla="*/ 2147483647 w 4092"/>
                <a:gd name="T9" fmla="*/ 2147483647 h 902"/>
                <a:gd name="T10" fmla="*/ 0 60000 65536"/>
                <a:gd name="T11" fmla="*/ 0 60000 65536"/>
                <a:gd name="T12" fmla="*/ 0 60000 65536"/>
                <a:gd name="T13" fmla="*/ 0 60000 65536"/>
                <a:gd name="T14" fmla="*/ 0 60000 65536"/>
                <a:gd name="T15" fmla="*/ 0 w 4092"/>
                <a:gd name="T16" fmla="*/ 0 h 902"/>
                <a:gd name="T17" fmla="*/ 4092 w 4092"/>
                <a:gd name="T18" fmla="*/ 902 h 902"/>
              </a:gdLst>
              <a:ahLst/>
              <a:cxnLst>
                <a:cxn ang="T10">
                  <a:pos x="T0" y="T1"/>
                </a:cxn>
                <a:cxn ang="T11">
                  <a:pos x="T2" y="T3"/>
                </a:cxn>
                <a:cxn ang="T12">
                  <a:pos x="T4" y="T5"/>
                </a:cxn>
                <a:cxn ang="T13">
                  <a:pos x="T6" y="T7"/>
                </a:cxn>
                <a:cxn ang="T14">
                  <a:pos x="T8" y="T9"/>
                </a:cxn>
              </a:cxnLst>
              <a:rect l="T15" t="T16" r="T17" b="T18"/>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59" name="Shape 125"/>
            <p:cNvSpPr>
              <a:spLocks/>
            </p:cNvSpPr>
            <p:nvPr/>
          </p:nvSpPr>
          <p:spPr bwMode="auto">
            <a:xfrm>
              <a:off x="6795900" y="2696125"/>
              <a:ext cx="102300" cy="29875"/>
            </a:xfrm>
            <a:custGeom>
              <a:avLst/>
              <a:gdLst>
                <a:gd name="T0" fmla="*/ 0 w 4092"/>
                <a:gd name="T1" fmla="*/ 9765625 h 1195"/>
                <a:gd name="T2" fmla="*/ 0 w 4092"/>
                <a:gd name="T3" fmla="*/ 1669921875 h 1195"/>
                <a:gd name="T4" fmla="*/ 0 w 4092"/>
                <a:gd name="T5" fmla="*/ 1669921875 h 1195"/>
                <a:gd name="T6" fmla="*/ 234375000 w 4092"/>
                <a:gd name="T7" fmla="*/ 2147483647 h 1195"/>
                <a:gd name="T8" fmla="*/ 957031250 w 4092"/>
                <a:gd name="T9" fmla="*/ 2147483647 h 1195"/>
                <a:gd name="T10" fmla="*/ 1904296875 w 4092"/>
                <a:gd name="T11" fmla="*/ 2147483647 h 1195"/>
                <a:gd name="T12" fmla="*/ 2147483647 w 4092"/>
                <a:gd name="T13" fmla="*/ 2147483647 h 1195"/>
                <a:gd name="T14" fmla="*/ 2147483647 w 4092"/>
                <a:gd name="T15" fmla="*/ 2147483647 h 1195"/>
                <a:gd name="T16" fmla="*/ 2147483647 w 4092"/>
                <a:gd name="T17" fmla="*/ 2147483647 h 1195"/>
                <a:gd name="T18" fmla="*/ 2147483647 w 4092"/>
                <a:gd name="T19" fmla="*/ 2147483647 h 1195"/>
                <a:gd name="T20" fmla="*/ 2147483647 w 4092"/>
                <a:gd name="T21" fmla="*/ 2147483647 h 1195"/>
                <a:gd name="T22" fmla="*/ 2147483647 w 4092"/>
                <a:gd name="T23" fmla="*/ 2147483647 h 1195"/>
                <a:gd name="T24" fmla="*/ 2147483647 w 4092"/>
                <a:gd name="T25" fmla="*/ 2147483647 h 1195"/>
                <a:gd name="T26" fmla="*/ 2147483647 w 4092"/>
                <a:gd name="T27" fmla="*/ 2147483647 h 1195"/>
                <a:gd name="T28" fmla="*/ 2147483647 w 4092"/>
                <a:gd name="T29" fmla="*/ 2147483647 h 1195"/>
                <a:gd name="T30" fmla="*/ 2147483647 w 4092"/>
                <a:gd name="T31" fmla="*/ 2147483647 h 1195"/>
                <a:gd name="T32" fmla="*/ 2147483647 w 4092"/>
                <a:gd name="T33" fmla="*/ 2147483647 h 1195"/>
                <a:gd name="T34" fmla="*/ 2147483647 w 4092"/>
                <a:gd name="T35" fmla="*/ 1669921875 h 1195"/>
                <a:gd name="T36" fmla="*/ 2147483647 w 4092"/>
                <a:gd name="T37" fmla="*/ 9765625 h 1195"/>
                <a:gd name="T38" fmla="*/ 0 w 4092"/>
                <a:gd name="T39" fmla="*/ 9765625 h 11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92"/>
                <a:gd name="T61" fmla="*/ 0 h 1195"/>
                <a:gd name="T62" fmla="*/ 4092 w 4092"/>
                <a:gd name="T63" fmla="*/ 1195 h 119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92" h="1195" fill="none" extrusionOk="0">
                  <a:moveTo>
                    <a:pt x="0" y="1"/>
                  </a:moveTo>
                  <a:lnTo>
                    <a:pt x="0" y="171"/>
                  </a:lnTo>
                  <a:lnTo>
                    <a:pt x="24" y="318"/>
                  </a:lnTo>
                  <a:lnTo>
                    <a:pt x="98" y="464"/>
                  </a:lnTo>
                  <a:lnTo>
                    <a:pt x="195" y="585"/>
                  </a:lnTo>
                  <a:lnTo>
                    <a:pt x="341" y="659"/>
                  </a:lnTo>
                  <a:lnTo>
                    <a:pt x="1875" y="1170"/>
                  </a:lnTo>
                  <a:lnTo>
                    <a:pt x="2046" y="1194"/>
                  </a:lnTo>
                  <a:lnTo>
                    <a:pt x="2216" y="1170"/>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0" name="Shape 126"/>
            <p:cNvSpPr>
              <a:spLocks/>
            </p:cNvSpPr>
            <p:nvPr/>
          </p:nvSpPr>
          <p:spPr bwMode="auto">
            <a:xfrm>
              <a:off x="6784925" y="2459275"/>
              <a:ext cx="35350" cy="166875"/>
            </a:xfrm>
            <a:custGeom>
              <a:avLst/>
              <a:gdLst>
                <a:gd name="T0" fmla="*/ 2147483647 w 1414"/>
                <a:gd name="T1" fmla="*/ 2147483647 h 6675"/>
                <a:gd name="T2" fmla="*/ 2147483647 w 1414"/>
                <a:gd name="T3" fmla="*/ 2147483647 h 6675"/>
                <a:gd name="T4" fmla="*/ 2147483647 w 1414"/>
                <a:gd name="T5" fmla="*/ 2147483647 h 6675"/>
                <a:gd name="T6" fmla="*/ 9765625 w 1414"/>
                <a:gd name="T7" fmla="*/ 9765625 h 6675"/>
                <a:gd name="T8" fmla="*/ 0 60000 65536"/>
                <a:gd name="T9" fmla="*/ 0 60000 65536"/>
                <a:gd name="T10" fmla="*/ 0 60000 65536"/>
                <a:gd name="T11" fmla="*/ 0 60000 65536"/>
                <a:gd name="T12" fmla="*/ 0 w 1414"/>
                <a:gd name="T13" fmla="*/ 0 h 6675"/>
                <a:gd name="T14" fmla="*/ 1414 w 1414"/>
                <a:gd name="T15" fmla="*/ 6675 h 6675"/>
              </a:gdLst>
              <a:ahLst/>
              <a:cxnLst>
                <a:cxn ang="T8">
                  <a:pos x="T0" y="T1"/>
                </a:cxn>
                <a:cxn ang="T9">
                  <a:pos x="T2" y="T3"/>
                </a:cxn>
                <a:cxn ang="T10">
                  <a:pos x="T4" y="T5"/>
                </a:cxn>
                <a:cxn ang="T11">
                  <a:pos x="T6" y="T7"/>
                </a:cxn>
              </a:cxnLst>
              <a:rect l="T12" t="T13" r="T14" b="T15"/>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1" name="Shape 127"/>
            <p:cNvSpPr>
              <a:spLocks/>
            </p:cNvSpPr>
            <p:nvPr/>
          </p:nvSpPr>
          <p:spPr bwMode="auto">
            <a:xfrm>
              <a:off x="6718575" y="2318625"/>
              <a:ext cx="256950" cy="307525"/>
            </a:xfrm>
            <a:custGeom>
              <a:avLst/>
              <a:gdLst>
                <a:gd name="T0" fmla="*/ 2147483647 w 10278"/>
                <a:gd name="T1" fmla="*/ 2147483647 h 12301"/>
                <a:gd name="T2" fmla="*/ 2147483647 w 10278"/>
                <a:gd name="T3" fmla="*/ 2147483647 h 12301"/>
                <a:gd name="T4" fmla="*/ 2147483647 w 10278"/>
                <a:gd name="T5" fmla="*/ 2147483647 h 12301"/>
                <a:gd name="T6" fmla="*/ 2147483647 w 10278"/>
                <a:gd name="T7" fmla="*/ 2147483647 h 12301"/>
                <a:gd name="T8" fmla="*/ 2147483647 w 10278"/>
                <a:gd name="T9" fmla="*/ 2147483647 h 12301"/>
                <a:gd name="T10" fmla="*/ 2147483647 w 10278"/>
                <a:gd name="T11" fmla="*/ 2147483647 h 12301"/>
                <a:gd name="T12" fmla="*/ 2147483647 w 10278"/>
                <a:gd name="T13" fmla="*/ 2147483647 h 12301"/>
                <a:gd name="T14" fmla="*/ 2147483647 w 10278"/>
                <a:gd name="T15" fmla="*/ 2147483647 h 12301"/>
                <a:gd name="T16" fmla="*/ 2147483647 w 10278"/>
                <a:gd name="T17" fmla="*/ 2147483647 h 12301"/>
                <a:gd name="T18" fmla="*/ 2147483647 w 10278"/>
                <a:gd name="T19" fmla="*/ 2147483647 h 12301"/>
                <a:gd name="T20" fmla="*/ 2147483647 w 10278"/>
                <a:gd name="T21" fmla="*/ 2147483647 h 12301"/>
                <a:gd name="T22" fmla="*/ 2147483647 w 10278"/>
                <a:gd name="T23" fmla="*/ 2147483647 h 12301"/>
                <a:gd name="T24" fmla="*/ 2147483647 w 10278"/>
                <a:gd name="T25" fmla="*/ 2147483647 h 12301"/>
                <a:gd name="T26" fmla="*/ 2147483647 w 10278"/>
                <a:gd name="T27" fmla="*/ 2147483647 h 12301"/>
                <a:gd name="T28" fmla="*/ 2147483647 w 10278"/>
                <a:gd name="T29" fmla="*/ 2147483647 h 12301"/>
                <a:gd name="T30" fmla="*/ 2147483647 w 10278"/>
                <a:gd name="T31" fmla="*/ 2147483647 h 12301"/>
                <a:gd name="T32" fmla="*/ 2147483647 w 10278"/>
                <a:gd name="T33" fmla="*/ 244140625 h 12301"/>
                <a:gd name="T34" fmla="*/ 2147483647 w 10278"/>
                <a:gd name="T35" fmla="*/ 9765625 h 12301"/>
                <a:gd name="T36" fmla="*/ 2147483647 w 10278"/>
                <a:gd name="T37" fmla="*/ 957031250 h 12301"/>
                <a:gd name="T38" fmla="*/ 2147483647 w 10278"/>
                <a:gd name="T39" fmla="*/ 2147483647 h 12301"/>
                <a:gd name="T40" fmla="*/ 2147483647 w 10278"/>
                <a:gd name="T41" fmla="*/ 2147483647 h 12301"/>
                <a:gd name="T42" fmla="*/ 2147483647 w 10278"/>
                <a:gd name="T43" fmla="*/ 2147483647 h 12301"/>
                <a:gd name="T44" fmla="*/ 2147483647 w 10278"/>
                <a:gd name="T45" fmla="*/ 2147483647 h 12301"/>
                <a:gd name="T46" fmla="*/ 2147483647 w 10278"/>
                <a:gd name="T47" fmla="*/ 2147483647 h 12301"/>
                <a:gd name="T48" fmla="*/ 1191406250 w 10278"/>
                <a:gd name="T49" fmla="*/ 2147483647 h 12301"/>
                <a:gd name="T50" fmla="*/ 0 w 10278"/>
                <a:gd name="T51" fmla="*/ 2147483647 h 12301"/>
                <a:gd name="T52" fmla="*/ 234375000 w 10278"/>
                <a:gd name="T53" fmla="*/ 2147483647 h 12301"/>
                <a:gd name="T54" fmla="*/ 1191406250 w 10278"/>
                <a:gd name="T55" fmla="*/ 2147483647 h 12301"/>
                <a:gd name="T56" fmla="*/ 2147483647 w 10278"/>
                <a:gd name="T57" fmla="*/ 2147483647 h 12301"/>
                <a:gd name="T58" fmla="*/ 2147483647 w 10278"/>
                <a:gd name="T59" fmla="*/ 2147483647 h 12301"/>
                <a:gd name="T60" fmla="*/ 2147483647 w 10278"/>
                <a:gd name="T61" fmla="*/ 2147483647 h 12301"/>
                <a:gd name="T62" fmla="*/ 2147483647 w 10278"/>
                <a:gd name="T63" fmla="*/ 2147483647 h 12301"/>
                <a:gd name="T64" fmla="*/ 2147483647 w 10278"/>
                <a:gd name="T65" fmla="*/ 2147483647 h 12301"/>
                <a:gd name="T66" fmla="*/ 2147483647 w 10278"/>
                <a:gd name="T67" fmla="*/ 2147483647 h 123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278"/>
                <a:gd name="T103" fmla="*/ 0 h 12301"/>
                <a:gd name="T104" fmla="*/ 10278 w 10278"/>
                <a:gd name="T105" fmla="*/ 12301 h 123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2" name="Shape 128"/>
            <p:cNvSpPr>
              <a:spLocks/>
            </p:cNvSpPr>
            <p:nvPr/>
          </p:nvSpPr>
          <p:spPr bwMode="auto">
            <a:xfrm>
              <a:off x="6873825" y="2459275"/>
              <a:ext cx="35350" cy="166875"/>
            </a:xfrm>
            <a:custGeom>
              <a:avLst/>
              <a:gdLst>
                <a:gd name="T0" fmla="*/ 2147483647 w 1414"/>
                <a:gd name="T1" fmla="*/ 9765625 h 6675"/>
                <a:gd name="T2" fmla="*/ 2147483647 w 1414"/>
                <a:gd name="T3" fmla="*/ 9765625 h 6675"/>
                <a:gd name="T4" fmla="*/ 2147483647 w 1414"/>
                <a:gd name="T5" fmla="*/ 2147483647 h 6675"/>
                <a:gd name="T6" fmla="*/ 9765625 w 1414"/>
                <a:gd name="T7" fmla="*/ 2147483647 h 6675"/>
                <a:gd name="T8" fmla="*/ 0 60000 65536"/>
                <a:gd name="T9" fmla="*/ 0 60000 65536"/>
                <a:gd name="T10" fmla="*/ 0 60000 65536"/>
                <a:gd name="T11" fmla="*/ 0 60000 65536"/>
                <a:gd name="T12" fmla="*/ 0 w 1414"/>
                <a:gd name="T13" fmla="*/ 0 h 6675"/>
                <a:gd name="T14" fmla="*/ 1414 w 1414"/>
                <a:gd name="T15" fmla="*/ 6675 h 6675"/>
              </a:gdLst>
              <a:ahLst/>
              <a:cxnLst>
                <a:cxn ang="T8">
                  <a:pos x="T0" y="T1"/>
                </a:cxn>
                <a:cxn ang="T9">
                  <a:pos x="T2" y="T3"/>
                </a:cxn>
                <a:cxn ang="T10">
                  <a:pos x="T4" y="T5"/>
                </a:cxn>
                <a:cxn ang="T11">
                  <a:pos x="T6" y="T7"/>
                </a:cxn>
              </a:cxnLst>
              <a:rect l="T12" t="T13" r="T14" b="T15"/>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3" name="Shape 129"/>
            <p:cNvSpPr>
              <a:spLocks/>
            </p:cNvSpPr>
            <p:nvPr/>
          </p:nvSpPr>
          <p:spPr bwMode="auto">
            <a:xfrm>
              <a:off x="6801975" y="2453200"/>
              <a:ext cx="90150" cy="19500"/>
            </a:xfrm>
            <a:custGeom>
              <a:avLst/>
              <a:gdLst>
                <a:gd name="T0" fmla="*/ 9765625 w 3606"/>
                <a:gd name="T1" fmla="*/ 712890625 h 780"/>
                <a:gd name="T2" fmla="*/ 2147483647 w 3606"/>
                <a:gd name="T3" fmla="*/ 2147483647 h 780"/>
                <a:gd name="T4" fmla="*/ 2147483647 w 3606"/>
                <a:gd name="T5" fmla="*/ 712890625 h 780"/>
                <a:gd name="T6" fmla="*/ 2147483647 w 3606"/>
                <a:gd name="T7" fmla="*/ 712890625 h 780"/>
                <a:gd name="T8" fmla="*/ 2147483647 w 3606"/>
                <a:gd name="T9" fmla="*/ 244140625 h 780"/>
                <a:gd name="T10" fmla="*/ 2147483647 w 3606"/>
                <a:gd name="T11" fmla="*/ 0 h 780"/>
                <a:gd name="T12" fmla="*/ 2147483647 w 3606"/>
                <a:gd name="T13" fmla="*/ 244140625 h 780"/>
                <a:gd name="T14" fmla="*/ 2147483647 w 3606"/>
                <a:gd name="T15" fmla="*/ 712890625 h 780"/>
                <a:gd name="T16" fmla="*/ 2147483647 w 3606"/>
                <a:gd name="T17" fmla="*/ 2147483647 h 780"/>
                <a:gd name="T18" fmla="*/ 2147483647 w 3606"/>
                <a:gd name="T19" fmla="*/ 712890625 h 7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06"/>
                <a:gd name="T31" fmla="*/ 0 h 780"/>
                <a:gd name="T32" fmla="*/ 3606 w 3606"/>
                <a:gd name="T33" fmla="*/ 780 h 7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06" h="780" fill="none" extrusionOk="0">
                  <a:moveTo>
                    <a:pt x="1" y="73"/>
                  </a:moveTo>
                  <a:lnTo>
                    <a:pt x="829" y="780"/>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4" name="Shape 130"/>
            <p:cNvSpPr>
              <a:spLocks/>
            </p:cNvSpPr>
            <p:nvPr/>
          </p:nvSpPr>
          <p:spPr bwMode="auto">
            <a:xfrm>
              <a:off x="6795900" y="2628550"/>
              <a:ext cx="102300" cy="25"/>
            </a:xfrm>
            <a:custGeom>
              <a:avLst/>
              <a:gdLst>
                <a:gd name="T0" fmla="*/ 0 w 4092"/>
                <a:gd name="T1" fmla="*/ 9765625 h 1"/>
                <a:gd name="T2" fmla="*/ 2147483647 w 4092"/>
                <a:gd name="T3" fmla="*/ 9765625 h 1"/>
                <a:gd name="T4" fmla="*/ 0 60000 65536"/>
                <a:gd name="T5" fmla="*/ 0 60000 65536"/>
                <a:gd name="T6" fmla="*/ 0 w 4092"/>
                <a:gd name="T7" fmla="*/ 0 h 1"/>
                <a:gd name="T8" fmla="*/ 4092 w 4092"/>
                <a:gd name="T9" fmla="*/ 1 h 1"/>
              </a:gdLst>
              <a:ahLst/>
              <a:cxnLst>
                <a:cxn ang="T4">
                  <a:pos x="T0" y="T1"/>
                </a:cxn>
                <a:cxn ang="T5">
                  <a:pos x="T2" y="T3"/>
                </a:cxn>
              </a:cxnLst>
              <a:rect l="T6" t="T7" r="T8" b="T9"/>
              <a:pathLst>
                <a:path w="4092" h="1" fill="none" extrusionOk="0">
                  <a:moveTo>
                    <a:pt x="0" y="1"/>
                  </a:moveTo>
                  <a:lnTo>
                    <a:pt x="4092" y="1"/>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grpSp>
      <p:pic>
        <p:nvPicPr>
          <p:cNvPr id="66" name="Picture 19"/>
          <p:cNvPicPr>
            <a:picLocks noChangeAspect="1"/>
          </p:cNvPicPr>
          <p:nvPr userDrawn="1"/>
        </p:nvPicPr>
        <p:blipFill>
          <a:blip r:embed="rId4" cstate="print">
            <a:extLst>
              <a:ext uri="{28A0092B-C50C-407E-A947-70E740481C1C}">
                <a14:useLocalDpi xmlns:a14="http://schemas.microsoft.com/office/drawing/2010/main" val="0"/>
              </a:ext>
            </a:extLst>
          </a:blip>
          <a:srcRect r="29601"/>
          <a:stretch>
            <a:fillRect/>
          </a:stretch>
        </p:blipFill>
        <p:spPr bwMode="auto">
          <a:xfrm>
            <a:off x="10808760" y="4146483"/>
            <a:ext cx="1383242" cy="139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 name="Group 109"/>
          <p:cNvGrpSpPr/>
          <p:nvPr userDrawn="1"/>
        </p:nvGrpSpPr>
        <p:grpSpPr>
          <a:xfrm>
            <a:off x="72649" y="5572384"/>
            <a:ext cx="515409" cy="481426"/>
            <a:chOff x="2959100" y="4478338"/>
            <a:chExt cx="773113" cy="738187"/>
          </a:xfrm>
          <a:solidFill>
            <a:srgbClr val="0070C0"/>
          </a:solidFill>
        </p:grpSpPr>
        <p:sp>
          <p:nvSpPr>
            <p:cNvPr id="68" name="Freeform 45"/>
            <p:cNvSpPr>
              <a:spLocks/>
            </p:cNvSpPr>
            <p:nvPr/>
          </p:nvSpPr>
          <p:spPr bwMode="auto">
            <a:xfrm>
              <a:off x="3035300" y="4478338"/>
              <a:ext cx="696913" cy="376238"/>
            </a:xfrm>
            <a:custGeom>
              <a:avLst/>
              <a:gdLst/>
              <a:ahLst/>
              <a:cxnLst>
                <a:cxn ang="0">
                  <a:pos x="745" y="44"/>
                </a:cxn>
                <a:cxn ang="0">
                  <a:pos x="629" y="1"/>
                </a:cxn>
                <a:cxn ang="0">
                  <a:pos x="516" y="50"/>
                </a:cxn>
                <a:cxn ang="0">
                  <a:pos x="461" y="117"/>
                </a:cxn>
                <a:cxn ang="0">
                  <a:pos x="303" y="60"/>
                </a:cxn>
                <a:cxn ang="0">
                  <a:pos x="206" y="105"/>
                </a:cxn>
                <a:cxn ang="0">
                  <a:pos x="164" y="169"/>
                </a:cxn>
                <a:cxn ang="0">
                  <a:pos x="140" y="167"/>
                </a:cxn>
                <a:cxn ang="0">
                  <a:pos x="90" y="166"/>
                </a:cxn>
                <a:cxn ang="0">
                  <a:pos x="10" y="230"/>
                </a:cxn>
                <a:cxn ang="0">
                  <a:pos x="4" y="307"/>
                </a:cxn>
                <a:cxn ang="0">
                  <a:pos x="44" y="371"/>
                </a:cxn>
                <a:cxn ang="0">
                  <a:pos x="84" y="397"/>
                </a:cxn>
                <a:cxn ang="0">
                  <a:pos x="95" y="421"/>
                </a:cxn>
                <a:cxn ang="0">
                  <a:pos x="116" y="376"/>
                </a:cxn>
                <a:cxn ang="0">
                  <a:pos x="103" y="358"/>
                </a:cxn>
                <a:cxn ang="0">
                  <a:pos x="72" y="339"/>
                </a:cxn>
                <a:cxn ang="0">
                  <a:pos x="45" y="296"/>
                </a:cxn>
                <a:cxn ang="0">
                  <a:pos x="49" y="247"/>
                </a:cxn>
                <a:cxn ang="0">
                  <a:pos x="97" y="208"/>
                </a:cxn>
                <a:cxn ang="0">
                  <a:pos x="166" y="220"/>
                </a:cxn>
                <a:cxn ang="0">
                  <a:pos x="192" y="231"/>
                </a:cxn>
                <a:cxn ang="0">
                  <a:pos x="236" y="135"/>
                </a:cxn>
                <a:cxn ang="0">
                  <a:pos x="387" y="118"/>
                </a:cxn>
                <a:cxn ang="0">
                  <a:pos x="453" y="171"/>
                </a:cxn>
                <a:cxn ang="0">
                  <a:pos x="475" y="193"/>
                </a:cxn>
                <a:cxn ang="0">
                  <a:pos x="548" y="86"/>
                </a:cxn>
                <a:cxn ang="0">
                  <a:pos x="588" y="60"/>
                </a:cxn>
                <a:cxn ang="0">
                  <a:pos x="678" y="52"/>
                </a:cxn>
                <a:cxn ang="0">
                  <a:pos x="733" y="90"/>
                </a:cxn>
                <a:cxn ang="0">
                  <a:pos x="766" y="158"/>
                </a:cxn>
                <a:cxn ang="0">
                  <a:pos x="767" y="158"/>
                </a:cxn>
                <a:cxn ang="0">
                  <a:pos x="765" y="70"/>
                </a:cxn>
              </a:cxnLst>
              <a:rect l="0" t="0" r="r" b="b"/>
              <a:pathLst>
                <a:path w="780" h="421">
                  <a:moveTo>
                    <a:pt x="765" y="70"/>
                  </a:moveTo>
                  <a:cubicBezTo>
                    <a:pt x="759" y="60"/>
                    <a:pt x="753" y="52"/>
                    <a:pt x="745" y="44"/>
                  </a:cubicBezTo>
                  <a:cubicBezTo>
                    <a:pt x="730" y="29"/>
                    <a:pt x="711" y="17"/>
                    <a:pt x="691" y="10"/>
                  </a:cubicBezTo>
                  <a:cubicBezTo>
                    <a:pt x="671" y="3"/>
                    <a:pt x="650" y="0"/>
                    <a:pt x="629" y="1"/>
                  </a:cubicBezTo>
                  <a:cubicBezTo>
                    <a:pt x="608" y="2"/>
                    <a:pt x="587" y="8"/>
                    <a:pt x="568" y="16"/>
                  </a:cubicBezTo>
                  <a:cubicBezTo>
                    <a:pt x="549" y="25"/>
                    <a:pt x="531" y="36"/>
                    <a:pt x="516" y="50"/>
                  </a:cubicBezTo>
                  <a:cubicBezTo>
                    <a:pt x="495" y="69"/>
                    <a:pt x="478" y="92"/>
                    <a:pt x="465" y="116"/>
                  </a:cubicBezTo>
                  <a:cubicBezTo>
                    <a:pt x="464" y="118"/>
                    <a:pt x="462" y="118"/>
                    <a:pt x="461" y="117"/>
                  </a:cubicBezTo>
                  <a:cubicBezTo>
                    <a:pt x="444" y="102"/>
                    <a:pt x="426" y="89"/>
                    <a:pt x="406" y="79"/>
                  </a:cubicBezTo>
                  <a:cubicBezTo>
                    <a:pt x="375" y="64"/>
                    <a:pt x="339" y="57"/>
                    <a:pt x="303" y="60"/>
                  </a:cubicBezTo>
                  <a:cubicBezTo>
                    <a:pt x="285" y="62"/>
                    <a:pt x="267" y="67"/>
                    <a:pt x="251" y="74"/>
                  </a:cubicBezTo>
                  <a:cubicBezTo>
                    <a:pt x="234" y="82"/>
                    <a:pt x="219" y="92"/>
                    <a:pt x="206" y="105"/>
                  </a:cubicBezTo>
                  <a:cubicBezTo>
                    <a:pt x="193" y="117"/>
                    <a:pt x="182" y="132"/>
                    <a:pt x="174" y="147"/>
                  </a:cubicBezTo>
                  <a:cubicBezTo>
                    <a:pt x="170" y="155"/>
                    <a:pt x="167" y="162"/>
                    <a:pt x="164" y="169"/>
                  </a:cubicBezTo>
                  <a:cubicBezTo>
                    <a:pt x="163" y="171"/>
                    <a:pt x="161" y="172"/>
                    <a:pt x="159" y="172"/>
                  </a:cubicBezTo>
                  <a:cubicBezTo>
                    <a:pt x="153" y="170"/>
                    <a:pt x="146" y="168"/>
                    <a:pt x="140" y="167"/>
                  </a:cubicBezTo>
                  <a:cubicBezTo>
                    <a:pt x="132" y="166"/>
                    <a:pt x="124" y="165"/>
                    <a:pt x="116" y="164"/>
                  </a:cubicBezTo>
                  <a:cubicBezTo>
                    <a:pt x="107" y="164"/>
                    <a:pt x="99" y="164"/>
                    <a:pt x="90" y="166"/>
                  </a:cubicBezTo>
                  <a:cubicBezTo>
                    <a:pt x="72" y="168"/>
                    <a:pt x="55" y="176"/>
                    <a:pt x="41" y="188"/>
                  </a:cubicBezTo>
                  <a:cubicBezTo>
                    <a:pt x="27" y="199"/>
                    <a:pt x="17" y="214"/>
                    <a:pt x="10" y="230"/>
                  </a:cubicBezTo>
                  <a:cubicBezTo>
                    <a:pt x="3" y="246"/>
                    <a:pt x="0" y="263"/>
                    <a:pt x="0" y="280"/>
                  </a:cubicBezTo>
                  <a:cubicBezTo>
                    <a:pt x="1" y="289"/>
                    <a:pt x="2" y="298"/>
                    <a:pt x="4" y="307"/>
                  </a:cubicBezTo>
                  <a:cubicBezTo>
                    <a:pt x="6" y="315"/>
                    <a:pt x="10" y="323"/>
                    <a:pt x="13" y="331"/>
                  </a:cubicBezTo>
                  <a:cubicBezTo>
                    <a:pt x="21" y="346"/>
                    <a:pt x="31" y="359"/>
                    <a:pt x="44" y="371"/>
                  </a:cubicBezTo>
                  <a:cubicBezTo>
                    <a:pt x="54" y="380"/>
                    <a:pt x="66" y="387"/>
                    <a:pt x="79" y="392"/>
                  </a:cubicBezTo>
                  <a:cubicBezTo>
                    <a:pt x="81" y="393"/>
                    <a:pt x="83" y="395"/>
                    <a:pt x="84" y="397"/>
                  </a:cubicBezTo>
                  <a:cubicBezTo>
                    <a:pt x="94" y="420"/>
                    <a:pt x="94" y="420"/>
                    <a:pt x="94" y="420"/>
                  </a:cubicBezTo>
                  <a:cubicBezTo>
                    <a:pt x="94" y="421"/>
                    <a:pt x="95" y="421"/>
                    <a:pt x="95" y="421"/>
                  </a:cubicBezTo>
                  <a:cubicBezTo>
                    <a:pt x="96" y="421"/>
                    <a:pt x="97" y="421"/>
                    <a:pt x="97" y="420"/>
                  </a:cubicBezTo>
                  <a:cubicBezTo>
                    <a:pt x="116" y="376"/>
                    <a:pt x="116" y="376"/>
                    <a:pt x="116" y="376"/>
                  </a:cubicBezTo>
                  <a:cubicBezTo>
                    <a:pt x="117" y="374"/>
                    <a:pt x="117" y="372"/>
                    <a:pt x="115" y="371"/>
                  </a:cubicBezTo>
                  <a:cubicBezTo>
                    <a:pt x="103" y="358"/>
                    <a:pt x="103" y="358"/>
                    <a:pt x="103" y="358"/>
                  </a:cubicBezTo>
                  <a:cubicBezTo>
                    <a:pt x="102" y="356"/>
                    <a:pt x="99" y="355"/>
                    <a:pt x="97" y="354"/>
                  </a:cubicBezTo>
                  <a:cubicBezTo>
                    <a:pt x="88" y="351"/>
                    <a:pt x="80" y="346"/>
                    <a:pt x="72" y="339"/>
                  </a:cubicBezTo>
                  <a:cubicBezTo>
                    <a:pt x="64" y="331"/>
                    <a:pt x="57" y="322"/>
                    <a:pt x="51" y="311"/>
                  </a:cubicBezTo>
                  <a:cubicBezTo>
                    <a:pt x="49" y="306"/>
                    <a:pt x="47" y="301"/>
                    <a:pt x="45" y="296"/>
                  </a:cubicBezTo>
                  <a:cubicBezTo>
                    <a:pt x="44" y="290"/>
                    <a:pt x="43" y="285"/>
                    <a:pt x="43" y="280"/>
                  </a:cubicBezTo>
                  <a:cubicBezTo>
                    <a:pt x="43" y="268"/>
                    <a:pt x="45" y="257"/>
                    <a:pt x="49" y="247"/>
                  </a:cubicBezTo>
                  <a:cubicBezTo>
                    <a:pt x="54" y="236"/>
                    <a:pt x="60" y="227"/>
                    <a:pt x="68" y="220"/>
                  </a:cubicBezTo>
                  <a:cubicBezTo>
                    <a:pt x="77" y="214"/>
                    <a:pt x="86" y="209"/>
                    <a:pt x="97" y="208"/>
                  </a:cubicBezTo>
                  <a:cubicBezTo>
                    <a:pt x="107" y="206"/>
                    <a:pt x="120" y="207"/>
                    <a:pt x="132" y="209"/>
                  </a:cubicBezTo>
                  <a:cubicBezTo>
                    <a:pt x="144" y="211"/>
                    <a:pt x="157" y="215"/>
                    <a:pt x="166" y="220"/>
                  </a:cubicBezTo>
                  <a:cubicBezTo>
                    <a:pt x="188" y="233"/>
                    <a:pt x="188" y="233"/>
                    <a:pt x="188" y="233"/>
                  </a:cubicBezTo>
                  <a:cubicBezTo>
                    <a:pt x="189" y="233"/>
                    <a:pt x="191" y="233"/>
                    <a:pt x="192" y="231"/>
                  </a:cubicBezTo>
                  <a:cubicBezTo>
                    <a:pt x="197" y="206"/>
                    <a:pt x="197" y="206"/>
                    <a:pt x="197" y="206"/>
                  </a:cubicBezTo>
                  <a:cubicBezTo>
                    <a:pt x="203" y="179"/>
                    <a:pt x="216" y="154"/>
                    <a:pt x="236" y="135"/>
                  </a:cubicBezTo>
                  <a:cubicBezTo>
                    <a:pt x="255" y="117"/>
                    <a:pt x="280" y="105"/>
                    <a:pt x="307" y="103"/>
                  </a:cubicBezTo>
                  <a:cubicBezTo>
                    <a:pt x="334" y="100"/>
                    <a:pt x="362" y="105"/>
                    <a:pt x="387" y="118"/>
                  </a:cubicBezTo>
                  <a:cubicBezTo>
                    <a:pt x="413" y="130"/>
                    <a:pt x="435" y="148"/>
                    <a:pt x="453" y="171"/>
                  </a:cubicBezTo>
                  <a:cubicBezTo>
                    <a:pt x="453" y="171"/>
                    <a:pt x="453" y="171"/>
                    <a:pt x="453" y="171"/>
                  </a:cubicBezTo>
                  <a:cubicBezTo>
                    <a:pt x="471" y="194"/>
                    <a:pt x="471" y="194"/>
                    <a:pt x="471" y="194"/>
                  </a:cubicBezTo>
                  <a:cubicBezTo>
                    <a:pt x="472" y="195"/>
                    <a:pt x="474" y="195"/>
                    <a:pt x="475" y="193"/>
                  </a:cubicBezTo>
                  <a:cubicBezTo>
                    <a:pt x="489" y="165"/>
                    <a:pt x="489" y="165"/>
                    <a:pt x="489" y="165"/>
                  </a:cubicBezTo>
                  <a:cubicBezTo>
                    <a:pt x="505" y="135"/>
                    <a:pt x="524" y="107"/>
                    <a:pt x="548" y="86"/>
                  </a:cubicBezTo>
                  <a:cubicBezTo>
                    <a:pt x="554" y="81"/>
                    <a:pt x="561" y="76"/>
                    <a:pt x="567" y="72"/>
                  </a:cubicBezTo>
                  <a:cubicBezTo>
                    <a:pt x="574" y="68"/>
                    <a:pt x="581" y="64"/>
                    <a:pt x="588" y="60"/>
                  </a:cubicBezTo>
                  <a:cubicBezTo>
                    <a:pt x="602" y="54"/>
                    <a:pt x="617" y="50"/>
                    <a:pt x="632" y="48"/>
                  </a:cubicBezTo>
                  <a:cubicBezTo>
                    <a:pt x="648" y="47"/>
                    <a:pt x="663" y="48"/>
                    <a:pt x="678" y="52"/>
                  </a:cubicBezTo>
                  <a:cubicBezTo>
                    <a:pt x="692" y="56"/>
                    <a:pt x="706" y="63"/>
                    <a:pt x="718" y="73"/>
                  </a:cubicBezTo>
                  <a:cubicBezTo>
                    <a:pt x="723" y="78"/>
                    <a:pt x="729" y="84"/>
                    <a:pt x="733" y="90"/>
                  </a:cubicBezTo>
                  <a:cubicBezTo>
                    <a:pt x="737" y="96"/>
                    <a:pt x="741" y="103"/>
                    <a:pt x="745" y="110"/>
                  </a:cubicBezTo>
                  <a:cubicBezTo>
                    <a:pt x="753" y="124"/>
                    <a:pt x="759" y="139"/>
                    <a:pt x="766" y="158"/>
                  </a:cubicBezTo>
                  <a:cubicBezTo>
                    <a:pt x="766" y="158"/>
                    <a:pt x="766" y="158"/>
                    <a:pt x="767" y="158"/>
                  </a:cubicBezTo>
                  <a:cubicBezTo>
                    <a:pt x="767" y="158"/>
                    <a:pt x="767" y="158"/>
                    <a:pt x="767" y="158"/>
                  </a:cubicBezTo>
                  <a:cubicBezTo>
                    <a:pt x="778" y="141"/>
                    <a:pt x="780" y="119"/>
                    <a:pt x="776" y="99"/>
                  </a:cubicBezTo>
                  <a:cubicBezTo>
                    <a:pt x="774" y="89"/>
                    <a:pt x="770" y="79"/>
                    <a:pt x="765" y="70"/>
                  </a:cubicBez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sp>
          <p:nvSpPr>
            <p:cNvPr id="69" name="Freeform 46"/>
            <p:cNvSpPr>
              <a:spLocks/>
            </p:cNvSpPr>
            <p:nvPr/>
          </p:nvSpPr>
          <p:spPr bwMode="auto">
            <a:xfrm>
              <a:off x="3181350" y="4756150"/>
              <a:ext cx="250825" cy="103188"/>
            </a:xfrm>
            <a:custGeom>
              <a:avLst/>
              <a:gdLst/>
              <a:ahLst/>
              <a:cxnLst>
                <a:cxn ang="0">
                  <a:pos x="281" y="39"/>
                </a:cxn>
                <a:cxn ang="0">
                  <a:pos x="241" y="50"/>
                </a:cxn>
                <a:cxn ang="0">
                  <a:pos x="223" y="53"/>
                </a:cxn>
                <a:cxn ang="0">
                  <a:pos x="204" y="50"/>
                </a:cxn>
                <a:cxn ang="0">
                  <a:pos x="189" y="43"/>
                </a:cxn>
                <a:cxn ang="0">
                  <a:pos x="184" y="39"/>
                </a:cxn>
                <a:cxn ang="0">
                  <a:pos x="182" y="35"/>
                </a:cxn>
                <a:cxn ang="0">
                  <a:pos x="173" y="0"/>
                </a:cxn>
                <a:cxn ang="0">
                  <a:pos x="152" y="28"/>
                </a:cxn>
                <a:cxn ang="0">
                  <a:pos x="132" y="44"/>
                </a:cxn>
                <a:cxn ang="0">
                  <a:pos x="107" y="53"/>
                </a:cxn>
                <a:cxn ang="0">
                  <a:pos x="80" y="53"/>
                </a:cxn>
                <a:cxn ang="0">
                  <a:pos x="54" y="45"/>
                </a:cxn>
                <a:cxn ang="0">
                  <a:pos x="0" y="17"/>
                </a:cxn>
                <a:cxn ang="0">
                  <a:pos x="27" y="62"/>
                </a:cxn>
                <a:cxn ang="0">
                  <a:pos x="35" y="87"/>
                </a:cxn>
                <a:cxn ang="0">
                  <a:pos x="35" y="87"/>
                </a:cxn>
                <a:cxn ang="0">
                  <a:pos x="35" y="90"/>
                </a:cxn>
                <a:cxn ang="0">
                  <a:pos x="34" y="102"/>
                </a:cxn>
                <a:cxn ang="0">
                  <a:pos x="35" y="103"/>
                </a:cxn>
                <a:cxn ang="0">
                  <a:pos x="43" y="94"/>
                </a:cxn>
                <a:cxn ang="0">
                  <a:pos x="52" y="85"/>
                </a:cxn>
                <a:cxn ang="0">
                  <a:pos x="54" y="82"/>
                </a:cxn>
                <a:cxn ang="0">
                  <a:pos x="75" y="87"/>
                </a:cxn>
                <a:cxn ang="0">
                  <a:pos x="113" y="87"/>
                </a:cxn>
                <a:cxn ang="0">
                  <a:pos x="148" y="74"/>
                </a:cxn>
                <a:cxn ang="0">
                  <a:pos x="162" y="66"/>
                </a:cxn>
                <a:cxn ang="0">
                  <a:pos x="168" y="71"/>
                </a:cxn>
                <a:cxn ang="0">
                  <a:pos x="195" y="83"/>
                </a:cxn>
                <a:cxn ang="0">
                  <a:pos x="223" y="87"/>
                </a:cxn>
                <a:cxn ang="0">
                  <a:pos x="235" y="86"/>
                </a:cxn>
                <a:cxn ang="0">
                  <a:pos x="246" y="96"/>
                </a:cxn>
                <a:cxn ang="0">
                  <a:pos x="263" y="116"/>
                </a:cxn>
                <a:cxn ang="0">
                  <a:pos x="266" y="115"/>
                </a:cxn>
                <a:cxn ang="0">
                  <a:pos x="261" y="87"/>
                </a:cxn>
                <a:cxn ang="0">
                  <a:pos x="260" y="81"/>
                </a:cxn>
                <a:cxn ang="0">
                  <a:pos x="263" y="72"/>
                </a:cxn>
                <a:cxn ang="0">
                  <a:pos x="281" y="39"/>
                </a:cxn>
              </a:cxnLst>
              <a:rect l="0" t="0" r="r" b="b"/>
              <a:pathLst>
                <a:path w="281" h="116">
                  <a:moveTo>
                    <a:pt x="281" y="39"/>
                  </a:moveTo>
                  <a:cubicBezTo>
                    <a:pt x="241" y="50"/>
                    <a:pt x="241" y="50"/>
                    <a:pt x="241" y="50"/>
                  </a:cubicBezTo>
                  <a:cubicBezTo>
                    <a:pt x="236" y="52"/>
                    <a:pt x="229" y="53"/>
                    <a:pt x="223" y="53"/>
                  </a:cubicBezTo>
                  <a:cubicBezTo>
                    <a:pt x="217" y="52"/>
                    <a:pt x="210" y="52"/>
                    <a:pt x="204" y="50"/>
                  </a:cubicBezTo>
                  <a:cubicBezTo>
                    <a:pt x="198" y="49"/>
                    <a:pt x="193" y="46"/>
                    <a:pt x="189" y="43"/>
                  </a:cubicBezTo>
                  <a:cubicBezTo>
                    <a:pt x="187" y="42"/>
                    <a:pt x="185" y="40"/>
                    <a:pt x="184" y="39"/>
                  </a:cubicBezTo>
                  <a:cubicBezTo>
                    <a:pt x="183" y="37"/>
                    <a:pt x="182" y="36"/>
                    <a:pt x="182" y="35"/>
                  </a:cubicBezTo>
                  <a:cubicBezTo>
                    <a:pt x="173" y="0"/>
                    <a:pt x="173" y="0"/>
                    <a:pt x="173" y="0"/>
                  </a:cubicBezTo>
                  <a:cubicBezTo>
                    <a:pt x="152" y="28"/>
                    <a:pt x="152" y="28"/>
                    <a:pt x="152" y="28"/>
                  </a:cubicBezTo>
                  <a:cubicBezTo>
                    <a:pt x="147" y="34"/>
                    <a:pt x="140" y="40"/>
                    <a:pt x="132" y="44"/>
                  </a:cubicBezTo>
                  <a:cubicBezTo>
                    <a:pt x="124" y="48"/>
                    <a:pt x="116" y="51"/>
                    <a:pt x="107" y="53"/>
                  </a:cubicBezTo>
                  <a:cubicBezTo>
                    <a:pt x="98" y="54"/>
                    <a:pt x="89" y="54"/>
                    <a:pt x="80" y="53"/>
                  </a:cubicBezTo>
                  <a:cubicBezTo>
                    <a:pt x="71" y="52"/>
                    <a:pt x="62" y="49"/>
                    <a:pt x="54" y="45"/>
                  </a:cubicBezTo>
                  <a:cubicBezTo>
                    <a:pt x="0" y="17"/>
                    <a:pt x="0" y="17"/>
                    <a:pt x="0" y="17"/>
                  </a:cubicBezTo>
                  <a:cubicBezTo>
                    <a:pt x="27" y="62"/>
                    <a:pt x="27" y="62"/>
                    <a:pt x="27" y="62"/>
                  </a:cubicBezTo>
                  <a:cubicBezTo>
                    <a:pt x="32" y="73"/>
                    <a:pt x="35" y="87"/>
                    <a:pt x="35" y="87"/>
                  </a:cubicBezTo>
                  <a:cubicBezTo>
                    <a:pt x="35" y="87"/>
                    <a:pt x="35" y="87"/>
                    <a:pt x="35" y="87"/>
                  </a:cubicBezTo>
                  <a:cubicBezTo>
                    <a:pt x="35" y="88"/>
                    <a:pt x="35" y="89"/>
                    <a:pt x="35" y="90"/>
                  </a:cubicBezTo>
                  <a:cubicBezTo>
                    <a:pt x="34" y="94"/>
                    <a:pt x="34" y="98"/>
                    <a:pt x="34" y="102"/>
                  </a:cubicBezTo>
                  <a:cubicBezTo>
                    <a:pt x="35" y="103"/>
                    <a:pt x="35" y="103"/>
                    <a:pt x="35" y="103"/>
                  </a:cubicBezTo>
                  <a:cubicBezTo>
                    <a:pt x="37" y="100"/>
                    <a:pt x="40" y="97"/>
                    <a:pt x="43" y="94"/>
                  </a:cubicBezTo>
                  <a:cubicBezTo>
                    <a:pt x="46" y="91"/>
                    <a:pt x="49" y="88"/>
                    <a:pt x="52" y="85"/>
                  </a:cubicBezTo>
                  <a:cubicBezTo>
                    <a:pt x="53" y="84"/>
                    <a:pt x="53" y="83"/>
                    <a:pt x="54" y="82"/>
                  </a:cubicBezTo>
                  <a:cubicBezTo>
                    <a:pt x="61" y="84"/>
                    <a:pt x="68" y="86"/>
                    <a:pt x="75" y="87"/>
                  </a:cubicBezTo>
                  <a:cubicBezTo>
                    <a:pt x="87" y="89"/>
                    <a:pt x="100" y="89"/>
                    <a:pt x="113" y="87"/>
                  </a:cubicBezTo>
                  <a:cubicBezTo>
                    <a:pt x="125" y="84"/>
                    <a:pt x="137" y="80"/>
                    <a:pt x="148" y="74"/>
                  </a:cubicBezTo>
                  <a:cubicBezTo>
                    <a:pt x="153" y="72"/>
                    <a:pt x="158" y="69"/>
                    <a:pt x="162" y="66"/>
                  </a:cubicBezTo>
                  <a:cubicBezTo>
                    <a:pt x="164" y="68"/>
                    <a:pt x="166" y="70"/>
                    <a:pt x="168" y="71"/>
                  </a:cubicBezTo>
                  <a:cubicBezTo>
                    <a:pt x="177" y="77"/>
                    <a:pt x="186" y="81"/>
                    <a:pt x="195" y="83"/>
                  </a:cubicBezTo>
                  <a:cubicBezTo>
                    <a:pt x="204" y="86"/>
                    <a:pt x="213" y="87"/>
                    <a:pt x="223" y="87"/>
                  </a:cubicBezTo>
                  <a:cubicBezTo>
                    <a:pt x="227" y="87"/>
                    <a:pt x="231" y="87"/>
                    <a:pt x="235" y="86"/>
                  </a:cubicBezTo>
                  <a:cubicBezTo>
                    <a:pt x="239" y="91"/>
                    <a:pt x="243" y="94"/>
                    <a:pt x="246" y="96"/>
                  </a:cubicBezTo>
                  <a:cubicBezTo>
                    <a:pt x="249" y="99"/>
                    <a:pt x="264" y="116"/>
                    <a:pt x="263" y="116"/>
                  </a:cubicBezTo>
                  <a:cubicBezTo>
                    <a:pt x="266" y="115"/>
                    <a:pt x="266" y="115"/>
                    <a:pt x="266" y="115"/>
                  </a:cubicBezTo>
                  <a:cubicBezTo>
                    <a:pt x="266" y="115"/>
                    <a:pt x="263" y="91"/>
                    <a:pt x="261" y="87"/>
                  </a:cubicBezTo>
                  <a:cubicBezTo>
                    <a:pt x="261" y="85"/>
                    <a:pt x="260" y="83"/>
                    <a:pt x="260" y="81"/>
                  </a:cubicBezTo>
                  <a:cubicBezTo>
                    <a:pt x="261" y="79"/>
                    <a:pt x="262" y="75"/>
                    <a:pt x="263" y="72"/>
                  </a:cubicBezTo>
                  <a:lnTo>
                    <a:pt x="281" y="39"/>
                  </a:ln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sp>
          <p:nvSpPr>
            <p:cNvPr id="70" name="Freeform 47"/>
            <p:cNvSpPr>
              <a:spLocks/>
            </p:cNvSpPr>
            <p:nvPr/>
          </p:nvSpPr>
          <p:spPr bwMode="auto">
            <a:xfrm>
              <a:off x="3479800" y="4694238"/>
              <a:ext cx="225425" cy="160338"/>
            </a:xfrm>
            <a:custGeom>
              <a:avLst/>
              <a:gdLst/>
              <a:ahLst/>
              <a:cxnLst>
                <a:cxn ang="0">
                  <a:pos x="221" y="49"/>
                </a:cxn>
                <a:cxn ang="0">
                  <a:pos x="193" y="53"/>
                </a:cxn>
                <a:cxn ang="0">
                  <a:pos x="167" y="48"/>
                </a:cxn>
                <a:cxn ang="0">
                  <a:pos x="157" y="41"/>
                </a:cxn>
                <a:cxn ang="0">
                  <a:pos x="123" y="0"/>
                </a:cxn>
                <a:cxn ang="0">
                  <a:pos x="115" y="58"/>
                </a:cxn>
                <a:cxn ang="0">
                  <a:pos x="109" y="75"/>
                </a:cxn>
                <a:cxn ang="0">
                  <a:pos x="90" y="100"/>
                </a:cxn>
                <a:cxn ang="0">
                  <a:pos x="79" y="106"/>
                </a:cxn>
                <a:cxn ang="0">
                  <a:pos x="67" y="106"/>
                </a:cxn>
                <a:cxn ang="0">
                  <a:pos x="38" y="93"/>
                </a:cxn>
                <a:cxn ang="0">
                  <a:pos x="38" y="93"/>
                </a:cxn>
                <a:cxn ang="0">
                  <a:pos x="0" y="76"/>
                </a:cxn>
                <a:cxn ang="0">
                  <a:pos x="10" y="107"/>
                </a:cxn>
                <a:cxn ang="0">
                  <a:pos x="22" y="143"/>
                </a:cxn>
                <a:cxn ang="0">
                  <a:pos x="33" y="179"/>
                </a:cxn>
                <a:cxn ang="0">
                  <a:pos x="34" y="179"/>
                </a:cxn>
                <a:cxn ang="0">
                  <a:pos x="39" y="142"/>
                </a:cxn>
                <a:cxn ang="0">
                  <a:pos x="40" y="135"/>
                </a:cxn>
                <a:cxn ang="0">
                  <a:pos x="60" y="142"/>
                </a:cxn>
                <a:cxn ang="0">
                  <a:pos x="88" y="142"/>
                </a:cxn>
                <a:cxn ang="0">
                  <a:pos x="113" y="130"/>
                </a:cxn>
                <a:cxn ang="0">
                  <a:pos x="131" y="111"/>
                </a:cxn>
                <a:cxn ang="0">
                  <a:pos x="143" y="90"/>
                </a:cxn>
                <a:cxn ang="0">
                  <a:pos x="148" y="75"/>
                </a:cxn>
                <a:cxn ang="0">
                  <a:pos x="155" y="78"/>
                </a:cxn>
                <a:cxn ang="0">
                  <a:pos x="195" y="82"/>
                </a:cxn>
                <a:cxn ang="0">
                  <a:pos x="231" y="69"/>
                </a:cxn>
                <a:cxn ang="0">
                  <a:pos x="239" y="63"/>
                </a:cxn>
                <a:cxn ang="0">
                  <a:pos x="245" y="55"/>
                </a:cxn>
                <a:cxn ang="0">
                  <a:pos x="253" y="38"/>
                </a:cxn>
                <a:cxn ang="0">
                  <a:pos x="249" y="36"/>
                </a:cxn>
                <a:cxn ang="0">
                  <a:pos x="221" y="49"/>
                </a:cxn>
              </a:cxnLst>
              <a:rect l="0" t="0" r="r" b="b"/>
              <a:pathLst>
                <a:path w="253" h="179">
                  <a:moveTo>
                    <a:pt x="221" y="49"/>
                  </a:moveTo>
                  <a:cubicBezTo>
                    <a:pt x="212" y="51"/>
                    <a:pt x="202" y="53"/>
                    <a:pt x="193" y="53"/>
                  </a:cubicBezTo>
                  <a:cubicBezTo>
                    <a:pt x="184" y="53"/>
                    <a:pt x="175" y="51"/>
                    <a:pt x="167" y="48"/>
                  </a:cubicBezTo>
                  <a:cubicBezTo>
                    <a:pt x="164" y="46"/>
                    <a:pt x="160" y="44"/>
                    <a:pt x="157" y="41"/>
                  </a:cubicBezTo>
                  <a:cubicBezTo>
                    <a:pt x="154" y="39"/>
                    <a:pt x="123" y="0"/>
                    <a:pt x="123" y="0"/>
                  </a:cubicBezTo>
                  <a:cubicBezTo>
                    <a:pt x="123" y="0"/>
                    <a:pt x="117" y="53"/>
                    <a:pt x="115" y="58"/>
                  </a:cubicBezTo>
                  <a:cubicBezTo>
                    <a:pt x="114" y="64"/>
                    <a:pt x="112" y="69"/>
                    <a:pt x="109" y="75"/>
                  </a:cubicBezTo>
                  <a:cubicBezTo>
                    <a:pt x="104" y="85"/>
                    <a:pt x="98" y="94"/>
                    <a:pt x="90" y="100"/>
                  </a:cubicBezTo>
                  <a:cubicBezTo>
                    <a:pt x="87" y="103"/>
                    <a:pt x="83" y="105"/>
                    <a:pt x="79" y="106"/>
                  </a:cubicBezTo>
                  <a:cubicBezTo>
                    <a:pt x="75" y="107"/>
                    <a:pt x="71" y="107"/>
                    <a:pt x="67" y="106"/>
                  </a:cubicBezTo>
                  <a:cubicBezTo>
                    <a:pt x="58" y="105"/>
                    <a:pt x="48" y="100"/>
                    <a:pt x="38" y="93"/>
                  </a:cubicBezTo>
                  <a:cubicBezTo>
                    <a:pt x="38" y="93"/>
                    <a:pt x="38" y="93"/>
                    <a:pt x="38" y="93"/>
                  </a:cubicBezTo>
                  <a:cubicBezTo>
                    <a:pt x="0" y="76"/>
                    <a:pt x="0" y="76"/>
                    <a:pt x="0" y="76"/>
                  </a:cubicBezTo>
                  <a:cubicBezTo>
                    <a:pt x="10" y="107"/>
                    <a:pt x="10" y="107"/>
                    <a:pt x="10" y="107"/>
                  </a:cubicBezTo>
                  <a:cubicBezTo>
                    <a:pt x="22" y="143"/>
                    <a:pt x="22" y="143"/>
                    <a:pt x="22" y="143"/>
                  </a:cubicBezTo>
                  <a:cubicBezTo>
                    <a:pt x="25" y="155"/>
                    <a:pt x="29" y="167"/>
                    <a:pt x="33" y="179"/>
                  </a:cubicBezTo>
                  <a:cubicBezTo>
                    <a:pt x="34" y="179"/>
                    <a:pt x="34" y="179"/>
                    <a:pt x="34" y="179"/>
                  </a:cubicBezTo>
                  <a:cubicBezTo>
                    <a:pt x="36" y="167"/>
                    <a:pt x="38" y="154"/>
                    <a:pt x="39" y="142"/>
                  </a:cubicBezTo>
                  <a:cubicBezTo>
                    <a:pt x="40" y="135"/>
                    <a:pt x="40" y="135"/>
                    <a:pt x="40" y="135"/>
                  </a:cubicBezTo>
                  <a:cubicBezTo>
                    <a:pt x="46" y="138"/>
                    <a:pt x="53" y="141"/>
                    <a:pt x="60" y="142"/>
                  </a:cubicBezTo>
                  <a:cubicBezTo>
                    <a:pt x="69" y="144"/>
                    <a:pt x="79" y="144"/>
                    <a:pt x="88" y="142"/>
                  </a:cubicBezTo>
                  <a:cubicBezTo>
                    <a:pt x="98" y="140"/>
                    <a:pt x="106" y="135"/>
                    <a:pt x="113" y="130"/>
                  </a:cubicBezTo>
                  <a:cubicBezTo>
                    <a:pt x="121" y="124"/>
                    <a:pt x="126" y="118"/>
                    <a:pt x="131" y="111"/>
                  </a:cubicBezTo>
                  <a:cubicBezTo>
                    <a:pt x="136" y="104"/>
                    <a:pt x="140" y="97"/>
                    <a:pt x="143" y="90"/>
                  </a:cubicBezTo>
                  <a:cubicBezTo>
                    <a:pt x="145" y="85"/>
                    <a:pt x="147" y="80"/>
                    <a:pt x="148" y="75"/>
                  </a:cubicBezTo>
                  <a:cubicBezTo>
                    <a:pt x="150" y="76"/>
                    <a:pt x="153" y="77"/>
                    <a:pt x="155" y="78"/>
                  </a:cubicBezTo>
                  <a:cubicBezTo>
                    <a:pt x="168" y="83"/>
                    <a:pt x="182" y="84"/>
                    <a:pt x="195" y="82"/>
                  </a:cubicBezTo>
                  <a:cubicBezTo>
                    <a:pt x="208" y="81"/>
                    <a:pt x="221" y="76"/>
                    <a:pt x="231" y="69"/>
                  </a:cubicBezTo>
                  <a:cubicBezTo>
                    <a:pt x="234" y="67"/>
                    <a:pt x="236" y="65"/>
                    <a:pt x="239" y="63"/>
                  </a:cubicBezTo>
                  <a:cubicBezTo>
                    <a:pt x="241" y="60"/>
                    <a:pt x="243" y="58"/>
                    <a:pt x="245" y="55"/>
                  </a:cubicBezTo>
                  <a:cubicBezTo>
                    <a:pt x="249" y="50"/>
                    <a:pt x="252" y="44"/>
                    <a:pt x="253" y="38"/>
                  </a:cubicBezTo>
                  <a:cubicBezTo>
                    <a:pt x="249" y="36"/>
                    <a:pt x="249" y="36"/>
                    <a:pt x="249" y="36"/>
                  </a:cubicBezTo>
                  <a:cubicBezTo>
                    <a:pt x="240" y="43"/>
                    <a:pt x="231" y="46"/>
                    <a:pt x="221" y="49"/>
                  </a:cubicBez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sp>
          <p:nvSpPr>
            <p:cNvPr id="71" name="Freeform 48"/>
            <p:cNvSpPr>
              <a:spLocks/>
            </p:cNvSpPr>
            <p:nvPr/>
          </p:nvSpPr>
          <p:spPr bwMode="auto">
            <a:xfrm>
              <a:off x="2959100" y="4883150"/>
              <a:ext cx="688975" cy="333375"/>
            </a:xfrm>
            <a:custGeom>
              <a:avLst/>
              <a:gdLst/>
              <a:ahLst/>
              <a:cxnLst>
                <a:cxn ang="0">
                  <a:pos x="728" y="318"/>
                </a:cxn>
                <a:cxn ang="0">
                  <a:pos x="714" y="312"/>
                </a:cxn>
                <a:cxn ang="0">
                  <a:pos x="679" y="312"/>
                </a:cxn>
                <a:cxn ang="0">
                  <a:pos x="624" y="19"/>
                </a:cxn>
                <a:cxn ang="0">
                  <a:pos x="601" y="0"/>
                </a:cxn>
                <a:cxn ang="0">
                  <a:pos x="509" y="0"/>
                </a:cxn>
                <a:cxn ang="0">
                  <a:pos x="485" y="19"/>
                </a:cxn>
                <a:cxn ang="0">
                  <a:pos x="430" y="312"/>
                </a:cxn>
                <a:cxn ang="0">
                  <a:pos x="353" y="312"/>
                </a:cxn>
                <a:cxn ang="0">
                  <a:pos x="298" y="19"/>
                </a:cxn>
                <a:cxn ang="0">
                  <a:pos x="274" y="0"/>
                </a:cxn>
                <a:cxn ang="0">
                  <a:pos x="182" y="0"/>
                </a:cxn>
                <a:cxn ang="0">
                  <a:pos x="159" y="19"/>
                </a:cxn>
                <a:cxn ang="0">
                  <a:pos x="103" y="312"/>
                </a:cxn>
                <a:cxn ang="0">
                  <a:pos x="59" y="312"/>
                </a:cxn>
                <a:cxn ang="0">
                  <a:pos x="45" y="318"/>
                </a:cxn>
                <a:cxn ang="0">
                  <a:pos x="2" y="366"/>
                </a:cxn>
                <a:cxn ang="0">
                  <a:pos x="5" y="373"/>
                </a:cxn>
                <a:cxn ang="0">
                  <a:pos x="112" y="373"/>
                </a:cxn>
                <a:cxn ang="0">
                  <a:pos x="344" y="373"/>
                </a:cxn>
                <a:cxn ang="0">
                  <a:pos x="438" y="373"/>
                </a:cxn>
                <a:cxn ang="0">
                  <a:pos x="671" y="373"/>
                </a:cxn>
                <a:cxn ang="0">
                  <a:pos x="768" y="373"/>
                </a:cxn>
                <a:cxn ang="0">
                  <a:pos x="771" y="366"/>
                </a:cxn>
                <a:cxn ang="0">
                  <a:pos x="728" y="318"/>
                </a:cxn>
              </a:cxnLst>
              <a:rect l="0" t="0" r="r" b="b"/>
              <a:pathLst>
                <a:path w="773" h="373">
                  <a:moveTo>
                    <a:pt x="728" y="318"/>
                  </a:moveTo>
                  <a:cubicBezTo>
                    <a:pt x="724" y="314"/>
                    <a:pt x="719" y="312"/>
                    <a:pt x="714" y="312"/>
                  </a:cubicBezTo>
                  <a:cubicBezTo>
                    <a:pt x="679" y="312"/>
                    <a:pt x="679" y="312"/>
                    <a:pt x="679" y="312"/>
                  </a:cubicBezTo>
                  <a:cubicBezTo>
                    <a:pt x="624" y="19"/>
                    <a:pt x="624" y="19"/>
                    <a:pt x="624" y="19"/>
                  </a:cubicBezTo>
                  <a:cubicBezTo>
                    <a:pt x="622" y="8"/>
                    <a:pt x="612" y="0"/>
                    <a:pt x="601" y="0"/>
                  </a:cubicBezTo>
                  <a:cubicBezTo>
                    <a:pt x="509" y="0"/>
                    <a:pt x="509" y="0"/>
                    <a:pt x="509" y="0"/>
                  </a:cubicBezTo>
                  <a:cubicBezTo>
                    <a:pt x="497" y="0"/>
                    <a:pt x="487" y="8"/>
                    <a:pt x="485" y="19"/>
                  </a:cubicBezTo>
                  <a:cubicBezTo>
                    <a:pt x="430" y="312"/>
                    <a:pt x="430" y="312"/>
                    <a:pt x="430" y="312"/>
                  </a:cubicBezTo>
                  <a:cubicBezTo>
                    <a:pt x="353" y="312"/>
                    <a:pt x="353" y="312"/>
                    <a:pt x="353" y="312"/>
                  </a:cubicBezTo>
                  <a:cubicBezTo>
                    <a:pt x="298" y="19"/>
                    <a:pt x="298" y="19"/>
                    <a:pt x="298" y="19"/>
                  </a:cubicBezTo>
                  <a:cubicBezTo>
                    <a:pt x="296" y="8"/>
                    <a:pt x="286" y="0"/>
                    <a:pt x="274" y="0"/>
                  </a:cubicBezTo>
                  <a:cubicBezTo>
                    <a:pt x="182" y="0"/>
                    <a:pt x="182" y="0"/>
                    <a:pt x="182" y="0"/>
                  </a:cubicBezTo>
                  <a:cubicBezTo>
                    <a:pt x="171" y="0"/>
                    <a:pt x="161" y="8"/>
                    <a:pt x="159" y="19"/>
                  </a:cubicBezTo>
                  <a:cubicBezTo>
                    <a:pt x="103" y="312"/>
                    <a:pt x="103" y="312"/>
                    <a:pt x="103" y="312"/>
                  </a:cubicBezTo>
                  <a:cubicBezTo>
                    <a:pt x="59" y="312"/>
                    <a:pt x="59" y="312"/>
                    <a:pt x="59" y="312"/>
                  </a:cubicBezTo>
                  <a:cubicBezTo>
                    <a:pt x="54" y="312"/>
                    <a:pt x="48" y="314"/>
                    <a:pt x="45" y="318"/>
                  </a:cubicBezTo>
                  <a:cubicBezTo>
                    <a:pt x="2" y="366"/>
                    <a:pt x="2" y="366"/>
                    <a:pt x="2" y="366"/>
                  </a:cubicBezTo>
                  <a:cubicBezTo>
                    <a:pt x="0" y="369"/>
                    <a:pt x="1" y="373"/>
                    <a:pt x="5" y="373"/>
                  </a:cubicBezTo>
                  <a:cubicBezTo>
                    <a:pt x="112" y="373"/>
                    <a:pt x="112" y="373"/>
                    <a:pt x="112" y="373"/>
                  </a:cubicBezTo>
                  <a:cubicBezTo>
                    <a:pt x="344" y="373"/>
                    <a:pt x="344" y="373"/>
                    <a:pt x="344" y="373"/>
                  </a:cubicBezTo>
                  <a:cubicBezTo>
                    <a:pt x="438" y="373"/>
                    <a:pt x="438" y="373"/>
                    <a:pt x="438" y="373"/>
                  </a:cubicBezTo>
                  <a:cubicBezTo>
                    <a:pt x="671" y="373"/>
                    <a:pt x="671" y="373"/>
                    <a:pt x="671" y="373"/>
                  </a:cubicBezTo>
                  <a:cubicBezTo>
                    <a:pt x="768" y="373"/>
                    <a:pt x="768" y="373"/>
                    <a:pt x="768" y="373"/>
                  </a:cubicBezTo>
                  <a:cubicBezTo>
                    <a:pt x="772" y="373"/>
                    <a:pt x="773" y="369"/>
                    <a:pt x="771" y="366"/>
                  </a:cubicBezTo>
                  <a:lnTo>
                    <a:pt x="728" y="318"/>
                  </a:ln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grpSp>
      <p:sp>
        <p:nvSpPr>
          <p:cNvPr id="72" name="Freeform 9"/>
          <p:cNvSpPr>
            <a:spLocks noEditPoints="1"/>
          </p:cNvSpPr>
          <p:nvPr userDrawn="1"/>
        </p:nvSpPr>
        <p:spPr bwMode="auto">
          <a:xfrm>
            <a:off x="11651192" y="5675658"/>
            <a:ext cx="304800" cy="397565"/>
          </a:xfrm>
          <a:custGeom>
            <a:avLst/>
            <a:gdLst>
              <a:gd name="T0" fmla="*/ 2147483647 w 242"/>
              <a:gd name="T1" fmla="*/ 2147483647 h 323"/>
              <a:gd name="T2" fmla="*/ 2147483647 w 242"/>
              <a:gd name="T3" fmla="*/ 2147483647 h 323"/>
              <a:gd name="T4" fmla="*/ 2147483647 w 242"/>
              <a:gd name="T5" fmla="*/ 2147483647 h 323"/>
              <a:gd name="T6" fmla="*/ 2147483647 w 242"/>
              <a:gd name="T7" fmla="*/ 2147483647 h 323"/>
              <a:gd name="T8" fmla="*/ 2147483647 w 242"/>
              <a:gd name="T9" fmla="*/ 2147483647 h 323"/>
              <a:gd name="T10" fmla="*/ 2147483647 w 242"/>
              <a:gd name="T11" fmla="*/ 2147483647 h 323"/>
              <a:gd name="T12" fmla="*/ 2147483647 w 242"/>
              <a:gd name="T13" fmla="*/ 2147483647 h 323"/>
              <a:gd name="T14" fmla="*/ 2147483647 w 242"/>
              <a:gd name="T15" fmla="*/ 2147483647 h 323"/>
              <a:gd name="T16" fmla="*/ 2147483647 w 242"/>
              <a:gd name="T17" fmla="*/ 2147483647 h 323"/>
              <a:gd name="T18" fmla="*/ 2147483647 w 242"/>
              <a:gd name="T19" fmla="*/ 2147483647 h 323"/>
              <a:gd name="T20" fmla="*/ 2147483647 w 242"/>
              <a:gd name="T21" fmla="*/ 2147483647 h 323"/>
              <a:gd name="T22" fmla="*/ 2147483647 w 242"/>
              <a:gd name="T23" fmla="*/ 2147483647 h 323"/>
              <a:gd name="T24" fmla="*/ 2147483647 w 242"/>
              <a:gd name="T25" fmla="*/ 2147483647 h 323"/>
              <a:gd name="T26" fmla="*/ 2147483647 w 242"/>
              <a:gd name="T27" fmla="*/ 2147483647 h 323"/>
              <a:gd name="T28" fmla="*/ 2147483647 w 242"/>
              <a:gd name="T29" fmla="*/ 2147483647 h 323"/>
              <a:gd name="T30" fmla="*/ 2147483647 w 242"/>
              <a:gd name="T31" fmla="*/ 2147483647 h 323"/>
              <a:gd name="T32" fmla="*/ 2147483647 w 242"/>
              <a:gd name="T33" fmla="*/ 2147483647 h 323"/>
              <a:gd name="T34" fmla="*/ 2147483647 w 242"/>
              <a:gd name="T35" fmla="*/ 2147483647 h 323"/>
              <a:gd name="T36" fmla="*/ 2147483647 w 242"/>
              <a:gd name="T37" fmla="*/ 2147483647 h 323"/>
              <a:gd name="T38" fmla="*/ 2147483647 w 242"/>
              <a:gd name="T39" fmla="*/ 2147483647 h 323"/>
              <a:gd name="T40" fmla="*/ 2147483647 w 242"/>
              <a:gd name="T41" fmla="*/ 2147483647 h 323"/>
              <a:gd name="T42" fmla="*/ 2147483647 w 242"/>
              <a:gd name="T43" fmla="*/ 2147483647 h 323"/>
              <a:gd name="T44" fmla="*/ 2147483647 w 242"/>
              <a:gd name="T45" fmla="*/ 2147483647 h 323"/>
              <a:gd name="T46" fmla="*/ 2147483647 w 242"/>
              <a:gd name="T47" fmla="*/ 2147483647 h 323"/>
              <a:gd name="T48" fmla="*/ 2147483647 w 242"/>
              <a:gd name="T49" fmla="*/ 2147483647 h 323"/>
              <a:gd name="T50" fmla="*/ 2147483647 w 242"/>
              <a:gd name="T51" fmla="*/ 2147483647 h 323"/>
              <a:gd name="T52" fmla="*/ 2147483647 w 242"/>
              <a:gd name="T53" fmla="*/ 2147483647 h 323"/>
              <a:gd name="T54" fmla="*/ 2147483647 w 242"/>
              <a:gd name="T55" fmla="*/ 2147483647 h 323"/>
              <a:gd name="T56" fmla="*/ 2147483647 w 242"/>
              <a:gd name="T57" fmla="*/ 2147483647 h 323"/>
              <a:gd name="T58" fmla="*/ 2147483647 w 242"/>
              <a:gd name="T59" fmla="*/ 2147483647 h 323"/>
              <a:gd name="T60" fmla="*/ 2147483647 w 242"/>
              <a:gd name="T61" fmla="*/ 2147483647 h 323"/>
              <a:gd name="T62" fmla="*/ 2147483647 w 242"/>
              <a:gd name="T63" fmla="*/ 2147483647 h 323"/>
              <a:gd name="T64" fmla="*/ 2147483647 w 242"/>
              <a:gd name="T65" fmla="*/ 2147483647 h 323"/>
              <a:gd name="T66" fmla="*/ 2147483647 w 242"/>
              <a:gd name="T67" fmla="*/ 2147483647 h 323"/>
              <a:gd name="T68" fmla="*/ 2147483647 w 242"/>
              <a:gd name="T69" fmla="*/ 2147483647 h 323"/>
              <a:gd name="T70" fmla="*/ 2147483647 w 242"/>
              <a:gd name="T71" fmla="*/ 2147483647 h 323"/>
              <a:gd name="T72" fmla="*/ 2147483647 w 242"/>
              <a:gd name="T73" fmla="*/ 2147483647 h 323"/>
              <a:gd name="T74" fmla="*/ 2147483647 w 242"/>
              <a:gd name="T75" fmla="*/ 2147483647 h 323"/>
              <a:gd name="T76" fmla="*/ 0 w 242"/>
              <a:gd name="T77" fmla="*/ 2147483647 h 323"/>
              <a:gd name="T78" fmla="*/ 2147483647 w 242"/>
              <a:gd name="T79" fmla="*/ 2147483647 h 323"/>
              <a:gd name="T80" fmla="*/ 2147483647 w 242"/>
              <a:gd name="T81" fmla="*/ 2147483647 h 323"/>
              <a:gd name="T82" fmla="*/ 2147483647 w 242"/>
              <a:gd name="T83" fmla="*/ 2147483647 h 323"/>
              <a:gd name="T84" fmla="*/ 2147483647 w 242"/>
              <a:gd name="T85" fmla="*/ 2147483647 h 323"/>
              <a:gd name="T86" fmla="*/ 2147483647 w 242"/>
              <a:gd name="T87" fmla="*/ 2147483647 h 3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42" h="323">
                <a:moveTo>
                  <a:pt x="64" y="19"/>
                </a:moveTo>
                <a:cubicBezTo>
                  <a:pt x="53" y="13"/>
                  <a:pt x="35" y="10"/>
                  <a:pt x="30" y="25"/>
                </a:cubicBezTo>
                <a:cubicBezTo>
                  <a:pt x="29" y="12"/>
                  <a:pt x="47" y="0"/>
                  <a:pt x="69" y="9"/>
                </a:cubicBezTo>
                <a:cubicBezTo>
                  <a:pt x="88" y="16"/>
                  <a:pt x="113" y="40"/>
                  <a:pt x="130" y="22"/>
                </a:cubicBezTo>
                <a:cubicBezTo>
                  <a:pt x="129" y="26"/>
                  <a:pt x="127" y="29"/>
                  <a:pt x="124" y="32"/>
                </a:cubicBezTo>
                <a:cubicBezTo>
                  <a:pt x="116" y="38"/>
                  <a:pt x="105" y="38"/>
                  <a:pt x="96" y="36"/>
                </a:cubicBezTo>
                <a:cubicBezTo>
                  <a:pt x="85" y="32"/>
                  <a:pt x="75" y="24"/>
                  <a:pt x="64" y="19"/>
                </a:cubicBezTo>
                <a:close/>
                <a:moveTo>
                  <a:pt x="83" y="67"/>
                </a:moveTo>
                <a:cubicBezTo>
                  <a:pt x="99" y="67"/>
                  <a:pt x="99" y="67"/>
                  <a:pt x="99" y="67"/>
                </a:cubicBezTo>
                <a:cubicBezTo>
                  <a:pt x="108" y="187"/>
                  <a:pt x="108" y="187"/>
                  <a:pt x="108" y="187"/>
                </a:cubicBezTo>
                <a:cubicBezTo>
                  <a:pt x="76" y="153"/>
                  <a:pt x="76" y="153"/>
                  <a:pt x="76" y="153"/>
                </a:cubicBezTo>
                <a:cubicBezTo>
                  <a:pt x="83" y="67"/>
                  <a:pt x="83" y="67"/>
                  <a:pt x="83" y="67"/>
                </a:cubicBezTo>
                <a:close/>
                <a:moveTo>
                  <a:pt x="22" y="27"/>
                </a:moveTo>
                <a:cubicBezTo>
                  <a:pt x="39" y="27"/>
                  <a:pt x="39" y="27"/>
                  <a:pt x="39" y="27"/>
                </a:cubicBezTo>
                <a:cubicBezTo>
                  <a:pt x="47" y="187"/>
                  <a:pt x="47" y="187"/>
                  <a:pt x="47" y="187"/>
                </a:cubicBezTo>
                <a:cubicBezTo>
                  <a:pt x="16" y="153"/>
                  <a:pt x="16" y="153"/>
                  <a:pt x="16" y="153"/>
                </a:cubicBezTo>
                <a:cubicBezTo>
                  <a:pt x="22" y="27"/>
                  <a:pt x="22" y="27"/>
                  <a:pt x="22" y="27"/>
                </a:cubicBezTo>
                <a:close/>
                <a:moveTo>
                  <a:pt x="29" y="231"/>
                </a:moveTo>
                <a:cubicBezTo>
                  <a:pt x="29" y="256"/>
                  <a:pt x="29" y="256"/>
                  <a:pt x="29" y="256"/>
                </a:cubicBezTo>
                <a:cubicBezTo>
                  <a:pt x="41" y="256"/>
                  <a:pt x="41" y="256"/>
                  <a:pt x="41" y="256"/>
                </a:cubicBezTo>
                <a:cubicBezTo>
                  <a:pt x="41" y="231"/>
                  <a:pt x="41" y="231"/>
                  <a:pt x="41" y="231"/>
                </a:cubicBezTo>
                <a:cubicBezTo>
                  <a:pt x="29" y="231"/>
                  <a:pt x="29" y="231"/>
                  <a:pt x="29" y="231"/>
                </a:cubicBezTo>
                <a:close/>
                <a:moveTo>
                  <a:pt x="63" y="231"/>
                </a:moveTo>
                <a:cubicBezTo>
                  <a:pt x="63" y="256"/>
                  <a:pt x="63" y="256"/>
                  <a:pt x="63" y="256"/>
                </a:cubicBezTo>
                <a:cubicBezTo>
                  <a:pt x="76" y="256"/>
                  <a:pt x="76" y="256"/>
                  <a:pt x="76" y="256"/>
                </a:cubicBezTo>
                <a:cubicBezTo>
                  <a:pt x="76" y="231"/>
                  <a:pt x="76" y="231"/>
                  <a:pt x="76" y="231"/>
                </a:cubicBezTo>
                <a:cubicBezTo>
                  <a:pt x="63" y="231"/>
                  <a:pt x="63" y="231"/>
                  <a:pt x="63" y="231"/>
                </a:cubicBezTo>
                <a:close/>
                <a:moveTo>
                  <a:pt x="98" y="231"/>
                </a:moveTo>
                <a:cubicBezTo>
                  <a:pt x="98" y="256"/>
                  <a:pt x="98" y="256"/>
                  <a:pt x="98" y="256"/>
                </a:cubicBezTo>
                <a:cubicBezTo>
                  <a:pt x="110" y="256"/>
                  <a:pt x="110" y="256"/>
                  <a:pt x="110" y="256"/>
                </a:cubicBezTo>
                <a:cubicBezTo>
                  <a:pt x="110" y="231"/>
                  <a:pt x="110" y="231"/>
                  <a:pt x="110" y="231"/>
                </a:cubicBezTo>
                <a:cubicBezTo>
                  <a:pt x="98" y="231"/>
                  <a:pt x="98" y="231"/>
                  <a:pt x="98" y="231"/>
                </a:cubicBezTo>
                <a:close/>
                <a:moveTo>
                  <a:pt x="132" y="231"/>
                </a:moveTo>
                <a:cubicBezTo>
                  <a:pt x="132" y="256"/>
                  <a:pt x="132" y="256"/>
                  <a:pt x="132" y="256"/>
                </a:cubicBezTo>
                <a:cubicBezTo>
                  <a:pt x="145" y="256"/>
                  <a:pt x="145" y="256"/>
                  <a:pt x="145" y="256"/>
                </a:cubicBezTo>
                <a:cubicBezTo>
                  <a:pt x="145" y="231"/>
                  <a:pt x="145" y="231"/>
                  <a:pt x="145" y="231"/>
                </a:cubicBezTo>
                <a:cubicBezTo>
                  <a:pt x="132" y="231"/>
                  <a:pt x="132" y="231"/>
                  <a:pt x="132" y="231"/>
                </a:cubicBezTo>
                <a:close/>
                <a:moveTo>
                  <a:pt x="167" y="231"/>
                </a:moveTo>
                <a:cubicBezTo>
                  <a:pt x="167" y="256"/>
                  <a:pt x="167" y="256"/>
                  <a:pt x="167" y="256"/>
                </a:cubicBezTo>
                <a:cubicBezTo>
                  <a:pt x="179" y="256"/>
                  <a:pt x="179" y="256"/>
                  <a:pt x="179" y="256"/>
                </a:cubicBezTo>
                <a:cubicBezTo>
                  <a:pt x="179" y="231"/>
                  <a:pt x="179" y="231"/>
                  <a:pt x="179" y="231"/>
                </a:cubicBezTo>
                <a:cubicBezTo>
                  <a:pt x="167" y="231"/>
                  <a:pt x="167" y="231"/>
                  <a:pt x="167" y="231"/>
                </a:cubicBezTo>
                <a:close/>
                <a:moveTo>
                  <a:pt x="201" y="231"/>
                </a:moveTo>
                <a:cubicBezTo>
                  <a:pt x="201" y="256"/>
                  <a:pt x="201" y="256"/>
                  <a:pt x="201" y="256"/>
                </a:cubicBezTo>
                <a:cubicBezTo>
                  <a:pt x="214" y="256"/>
                  <a:pt x="214" y="256"/>
                  <a:pt x="214" y="256"/>
                </a:cubicBezTo>
                <a:cubicBezTo>
                  <a:pt x="214" y="231"/>
                  <a:pt x="214" y="231"/>
                  <a:pt x="214" y="231"/>
                </a:cubicBezTo>
                <a:cubicBezTo>
                  <a:pt x="201" y="231"/>
                  <a:pt x="201" y="231"/>
                  <a:pt x="201" y="231"/>
                </a:cubicBezTo>
                <a:close/>
                <a:moveTo>
                  <a:pt x="29" y="277"/>
                </a:moveTo>
                <a:cubicBezTo>
                  <a:pt x="29" y="303"/>
                  <a:pt x="29" y="303"/>
                  <a:pt x="29" y="303"/>
                </a:cubicBezTo>
                <a:cubicBezTo>
                  <a:pt x="41" y="303"/>
                  <a:pt x="41" y="303"/>
                  <a:pt x="41" y="303"/>
                </a:cubicBezTo>
                <a:cubicBezTo>
                  <a:pt x="41" y="277"/>
                  <a:pt x="41" y="277"/>
                  <a:pt x="41" y="277"/>
                </a:cubicBezTo>
                <a:cubicBezTo>
                  <a:pt x="29" y="277"/>
                  <a:pt x="29" y="277"/>
                  <a:pt x="29" y="277"/>
                </a:cubicBezTo>
                <a:close/>
                <a:moveTo>
                  <a:pt x="63" y="277"/>
                </a:moveTo>
                <a:cubicBezTo>
                  <a:pt x="63" y="303"/>
                  <a:pt x="63" y="303"/>
                  <a:pt x="63" y="303"/>
                </a:cubicBezTo>
                <a:cubicBezTo>
                  <a:pt x="76" y="303"/>
                  <a:pt x="76" y="303"/>
                  <a:pt x="76" y="303"/>
                </a:cubicBezTo>
                <a:cubicBezTo>
                  <a:pt x="76" y="277"/>
                  <a:pt x="76" y="277"/>
                  <a:pt x="76" y="277"/>
                </a:cubicBezTo>
                <a:cubicBezTo>
                  <a:pt x="63" y="277"/>
                  <a:pt x="63" y="277"/>
                  <a:pt x="63" y="277"/>
                </a:cubicBezTo>
                <a:close/>
                <a:moveTo>
                  <a:pt x="167" y="277"/>
                </a:moveTo>
                <a:cubicBezTo>
                  <a:pt x="167" y="303"/>
                  <a:pt x="167" y="303"/>
                  <a:pt x="167" y="303"/>
                </a:cubicBezTo>
                <a:cubicBezTo>
                  <a:pt x="179" y="303"/>
                  <a:pt x="179" y="303"/>
                  <a:pt x="179" y="303"/>
                </a:cubicBezTo>
                <a:cubicBezTo>
                  <a:pt x="179" y="277"/>
                  <a:pt x="179" y="277"/>
                  <a:pt x="179" y="277"/>
                </a:cubicBezTo>
                <a:cubicBezTo>
                  <a:pt x="167" y="277"/>
                  <a:pt x="167" y="277"/>
                  <a:pt x="167" y="277"/>
                </a:cubicBezTo>
                <a:close/>
                <a:moveTo>
                  <a:pt x="201" y="277"/>
                </a:moveTo>
                <a:cubicBezTo>
                  <a:pt x="201" y="303"/>
                  <a:pt x="201" y="303"/>
                  <a:pt x="201" y="303"/>
                </a:cubicBezTo>
                <a:cubicBezTo>
                  <a:pt x="214" y="303"/>
                  <a:pt x="214" y="303"/>
                  <a:pt x="214" y="303"/>
                </a:cubicBezTo>
                <a:cubicBezTo>
                  <a:pt x="214" y="277"/>
                  <a:pt x="214" y="277"/>
                  <a:pt x="214" y="277"/>
                </a:cubicBezTo>
                <a:cubicBezTo>
                  <a:pt x="201" y="277"/>
                  <a:pt x="201" y="277"/>
                  <a:pt x="201" y="277"/>
                </a:cubicBezTo>
                <a:close/>
                <a:moveTo>
                  <a:pt x="121" y="142"/>
                </a:moveTo>
                <a:cubicBezTo>
                  <a:pt x="181" y="207"/>
                  <a:pt x="181" y="207"/>
                  <a:pt x="181" y="207"/>
                </a:cubicBezTo>
                <a:cubicBezTo>
                  <a:pt x="181" y="142"/>
                  <a:pt x="181" y="142"/>
                  <a:pt x="181" y="142"/>
                </a:cubicBezTo>
                <a:cubicBezTo>
                  <a:pt x="242" y="207"/>
                  <a:pt x="242" y="207"/>
                  <a:pt x="242" y="207"/>
                </a:cubicBezTo>
                <a:cubicBezTo>
                  <a:pt x="242" y="323"/>
                  <a:pt x="242" y="323"/>
                  <a:pt x="242" y="323"/>
                </a:cubicBezTo>
                <a:cubicBezTo>
                  <a:pt x="138" y="323"/>
                  <a:pt x="138" y="323"/>
                  <a:pt x="138" y="323"/>
                </a:cubicBezTo>
                <a:cubicBezTo>
                  <a:pt x="138" y="277"/>
                  <a:pt x="138" y="277"/>
                  <a:pt x="138" y="277"/>
                </a:cubicBezTo>
                <a:cubicBezTo>
                  <a:pt x="104" y="277"/>
                  <a:pt x="104" y="277"/>
                  <a:pt x="104" y="277"/>
                </a:cubicBezTo>
                <a:cubicBezTo>
                  <a:pt x="104" y="323"/>
                  <a:pt x="104" y="323"/>
                  <a:pt x="104" y="323"/>
                </a:cubicBezTo>
                <a:cubicBezTo>
                  <a:pt x="0" y="323"/>
                  <a:pt x="0" y="323"/>
                  <a:pt x="0" y="323"/>
                </a:cubicBezTo>
                <a:cubicBezTo>
                  <a:pt x="0" y="142"/>
                  <a:pt x="0" y="142"/>
                  <a:pt x="0" y="142"/>
                </a:cubicBezTo>
                <a:cubicBezTo>
                  <a:pt x="61" y="207"/>
                  <a:pt x="61" y="207"/>
                  <a:pt x="61" y="207"/>
                </a:cubicBezTo>
                <a:cubicBezTo>
                  <a:pt x="61" y="142"/>
                  <a:pt x="61" y="142"/>
                  <a:pt x="61" y="142"/>
                </a:cubicBezTo>
                <a:cubicBezTo>
                  <a:pt x="121" y="207"/>
                  <a:pt x="121" y="207"/>
                  <a:pt x="121" y="207"/>
                </a:cubicBezTo>
                <a:cubicBezTo>
                  <a:pt x="121" y="142"/>
                  <a:pt x="121" y="142"/>
                  <a:pt x="121" y="142"/>
                </a:cubicBezTo>
                <a:close/>
                <a:moveTo>
                  <a:pt x="124" y="58"/>
                </a:moveTo>
                <a:cubicBezTo>
                  <a:pt x="113" y="52"/>
                  <a:pt x="95" y="49"/>
                  <a:pt x="90" y="64"/>
                </a:cubicBezTo>
                <a:cubicBezTo>
                  <a:pt x="89" y="52"/>
                  <a:pt x="107" y="40"/>
                  <a:pt x="129" y="48"/>
                </a:cubicBezTo>
                <a:cubicBezTo>
                  <a:pt x="148" y="56"/>
                  <a:pt x="173" y="79"/>
                  <a:pt x="190" y="61"/>
                </a:cubicBezTo>
                <a:cubicBezTo>
                  <a:pt x="189" y="65"/>
                  <a:pt x="187" y="69"/>
                  <a:pt x="184" y="71"/>
                </a:cubicBezTo>
                <a:cubicBezTo>
                  <a:pt x="176" y="78"/>
                  <a:pt x="165" y="78"/>
                  <a:pt x="156" y="75"/>
                </a:cubicBezTo>
                <a:cubicBezTo>
                  <a:pt x="145" y="71"/>
                  <a:pt x="135" y="64"/>
                  <a:pt x="124" y="58"/>
                </a:cubicBez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lIns="60462" tIns="30231" rIns="60462" bIns="30231"/>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73" name="Freeform 33"/>
          <p:cNvSpPr>
            <a:spLocks noEditPoints="1"/>
          </p:cNvSpPr>
          <p:nvPr userDrawn="1"/>
        </p:nvSpPr>
        <p:spPr bwMode="auto">
          <a:xfrm>
            <a:off x="1514477" y="6352762"/>
            <a:ext cx="373591" cy="395495"/>
          </a:xfrm>
          <a:custGeom>
            <a:avLst/>
            <a:gdLst>
              <a:gd name="T0" fmla="*/ 2147483647 w 595"/>
              <a:gd name="T1" fmla="*/ 2147483647 h 645"/>
              <a:gd name="T2" fmla="*/ 2147483647 w 595"/>
              <a:gd name="T3" fmla="*/ 2147483647 h 645"/>
              <a:gd name="T4" fmla="*/ 2147483647 w 595"/>
              <a:gd name="T5" fmla="*/ 2147483647 h 645"/>
              <a:gd name="T6" fmla="*/ 2147483647 w 595"/>
              <a:gd name="T7" fmla="*/ 2147483647 h 645"/>
              <a:gd name="T8" fmla="*/ 2147483647 w 595"/>
              <a:gd name="T9" fmla="*/ 2147483647 h 645"/>
              <a:gd name="T10" fmla="*/ 2147483647 w 595"/>
              <a:gd name="T11" fmla="*/ 2147483647 h 645"/>
              <a:gd name="T12" fmla="*/ 2147483647 w 595"/>
              <a:gd name="T13" fmla="*/ 2147483647 h 645"/>
              <a:gd name="T14" fmla="*/ 2147483647 w 595"/>
              <a:gd name="T15" fmla="*/ 2147483647 h 645"/>
              <a:gd name="T16" fmla="*/ 2147483647 w 595"/>
              <a:gd name="T17" fmla="*/ 2147483647 h 645"/>
              <a:gd name="T18" fmla="*/ 2147483647 w 595"/>
              <a:gd name="T19" fmla="*/ 2147483647 h 645"/>
              <a:gd name="T20" fmla="*/ 2147483647 w 595"/>
              <a:gd name="T21" fmla="*/ 2147483647 h 645"/>
              <a:gd name="T22" fmla="*/ 2147483647 w 595"/>
              <a:gd name="T23" fmla="*/ 2147483647 h 645"/>
              <a:gd name="T24" fmla="*/ 0 w 595"/>
              <a:gd name="T25" fmla="*/ 2147483647 h 645"/>
              <a:gd name="T26" fmla="*/ 2147483647 w 595"/>
              <a:gd name="T27" fmla="*/ 2147483647 h 645"/>
              <a:gd name="T28" fmla="*/ 2147483647 w 595"/>
              <a:gd name="T29" fmla="*/ 0 h 645"/>
              <a:gd name="T30" fmla="*/ 2147483647 w 595"/>
              <a:gd name="T31" fmla="*/ 2147483647 h 645"/>
              <a:gd name="T32" fmla="*/ 2147483647 w 595"/>
              <a:gd name="T33" fmla="*/ 2147483647 h 645"/>
              <a:gd name="T34" fmla="*/ 2147483647 w 595"/>
              <a:gd name="T35" fmla="*/ 2147483647 h 645"/>
              <a:gd name="T36" fmla="*/ 2147483647 w 595"/>
              <a:gd name="T37" fmla="*/ 2147483647 h 645"/>
              <a:gd name="T38" fmla="*/ 2147483647 w 595"/>
              <a:gd name="T39" fmla="*/ 2147483647 h 645"/>
              <a:gd name="T40" fmla="*/ 2147483647 w 595"/>
              <a:gd name="T41" fmla="*/ 2147483647 h 645"/>
              <a:gd name="T42" fmla="*/ 2147483647 w 595"/>
              <a:gd name="T43" fmla="*/ 2147483647 h 645"/>
              <a:gd name="T44" fmla="*/ 2147483647 w 595"/>
              <a:gd name="T45" fmla="*/ 2147483647 h 645"/>
              <a:gd name="T46" fmla="*/ 2147483647 w 595"/>
              <a:gd name="T47" fmla="*/ 2147483647 h 645"/>
              <a:gd name="T48" fmla="*/ 2147483647 w 595"/>
              <a:gd name="T49" fmla="*/ 2147483647 h 645"/>
              <a:gd name="T50" fmla="*/ 2147483647 w 595"/>
              <a:gd name="T51" fmla="*/ 2147483647 h 645"/>
              <a:gd name="T52" fmla="*/ 2147483647 w 595"/>
              <a:gd name="T53" fmla="*/ 2147483647 h 645"/>
              <a:gd name="T54" fmla="*/ 2147483647 w 595"/>
              <a:gd name="T55" fmla="*/ 2147483647 h 645"/>
              <a:gd name="T56" fmla="*/ 2147483647 w 595"/>
              <a:gd name="T57" fmla="*/ 2147483647 h 645"/>
              <a:gd name="T58" fmla="*/ 2147483647 w 595"/>
              <a:gd name="T59" fmla="*/ 2147483647 h 645"/>
              <a:gd name="T60" fmla="*/ 2147483647 w 595"/>
              <a:gd name="T61" fmla="*/ 2147483647 h 645"/>
              <a:gd name="T62" fmla="*/ 2147483647 w 595"/>
              <a:gd name="T63" fmla="*/ 2147483647 h 645"/>
              <a:gd name="T64" fmla="*/ 2147483647 w 595"/>
              <a:gd name="T65" fmla="*/ 2147483647 h 645"/>
              <a:gd name="T66" fmla="*/ 2147483647 w 595"/>
              <a:gd name="T67" fmla="*/ 2147483647 h 645"/>
              <a:gd name="T68" fmla="*/ 2147483647 w 595"/>
              <a:gd name="T69" fmla="*/ 2147483647 h 645"/>
              <a:gd name="T70" fmla="*/ 2147483647 w 595"/>
              <a:gd name="T71" fmla="*/ 2147483647 h 645"/>
              <a:gd name="T72" fmla="*/ 2147483647 w 595"/>
              <a:gd name="T73" fmla="*/ 2147483647 h 645"/>
              <a:gd name="T74" fmla="*/ 2147483647 w 595"/>
              <a:gd name="T75" fmla="*/ 2147483647 h 645"/>
              <a:gd name="T76" fmla="*/ 2147483647 w 595"/>
              <a:gd name="T77" fmla="*/ 2147483647 h 645"/>
              <a:gd name="T78" fmla="*/ 2147483647 w 595"/>
              <a:gd name="T79" fmla="*/ 2147483647 h 645"/>
              <a:gd name="T80" fmla="*/ 2147483647 w 595"/>
              <a:gd name="T81" fmla="*/ 2147483647 h 645"/>
              <a:gd name="T82" fmla="*/ 2147483647 w 595"/>
              <a:gd name="T83" fmla="*/ 2147483647 h 645"/>
              <a:gd name="T84" fmla="*/ 2147483647 w 595"/>
              <a:gd name="T85" fmla="*/ 2147483647 h 645"/>
              <a:gd name="T86" fmla="*/ 2147483647 w 595"/>
              <a:gd name="T87" fmla="*/ 2147483647 h 645"/>
              <a:gd name="T88" fmla="*/ 2147483647 w 595"/>
              <a:gd name="T89" fmla="*/ 2147483647 h 645"/>
              <a:gd name="T90" fmla="*/ 2147483647 w 595"/>
              <a:gd name="T91" fmla="*/ 2147483647 h 645"/>
              <a:gd name="T92" fmla="*/ 2147483647 w 595"/>
              <a:gd name="T93" fmla="*/ 2147483647 h 645"/>
              <a:gd name="T94" fmla="*/ 2147483647 w 595"/>
              <a:gd name="T95" fmla="*/ 2147483647 h 645"/>
              <a:gd name="T96" fmla="*/ 2147483647 w 595"/>
              <a:gd name="T97" fmla="*/ 2147483647 h 645"/>
              <a:gd name="T98" fmla="*/ 2147483647 w 595"/>
              <a:gd name="T99" fmla="*/ 2147483647 h 645"/>
              <a:gd name="T100" fmla="*/ 2147483647 w 595"/>
              <a:gd name="T101" fmla="*/ 2147483647 h 645"/>
              <a:gd name="T102" fmla="*/ 2147483647 w 595"/>
              <a:gd name="T103" fmla="*/ 2147483647 h 645"/>
              <a:gd name="T104" fmla="*/ 2147483647 w 595"/>
              <a:gd name="T105" fmla="*/ 2147483647 h 645"/>
              <a:gd name="T106" fmla="*/ 2147483647 w 595"/>
              <a:gd name="T107" fmla="*/ 2147483647 h 645"/>
              <a:gd name="T108" fmla="*/ 2147483647 w 595"/>
              <a:gd name="T109" fmla="*/ 2147483647 h 645"/>
              <a:gd name="T110" fmla="*/ 2147483647 w 595"/>
              <a:gd name="T111" fmla="*/ 2147483647 h 645"/>
              <a:gd name="T112" fmla="*/ 2147483647 w 595"/>
              <a:gd name="T113" fmla="*/ 2147483647 h 645"/>
              <a:gd name="T114" fmla="*/ 2147483647 w 595"/>
              <a:gd name="T115" fmla="*/ 2147483647 h 645"/>
              <a:gd name="T116" fmla="*/ 2147483647 w 595"/>
              <a:gd name="T117" fmla="*/ 2147483647 h 645"/>
              <a:gd name="T118" fmla="*/ 2147483647 w 595"/>
              <a:gd name="T119" fmla="*/ 2147483647 h 645"/>
              <a:gd name="T120" fmla="*/ 2147483647 w 595"/>
              <a:gd name="T121" fmla="*/ 2147483647 h 645"/>
              <a:gd name="T122" fmla="*/ 2147483647 w 595"/>
              <a:gd name="T123" fmla="*/ 2147483647 h 645"/>
              <a:gd name="T124" fmla="*/ 2147483647 w 595"/>
              <a:gd name="T125" fmla="*/ 2147483647 h 64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95" h="645">
                <a:moveTo>
                  <a:pt x="122" y="171"/>
                </a:moveTo>
                <a:lnTo>
                  <a:pt x="94" y="191"/>
                </a:lnTo>
                <a:lnTo>
                  <a:pt x="126" y="217"/>
                </a:lnTo>
                <a:lnTo>
                  <a:pt x="122" y="171"/>
                </a:lnTo>
                <a:close/>
                <a:moveTo>
                  <a:pt x="86" y="197"/>
                </a:moveTo>
                <a:lnTo>
                  <a:pt x="54" y="221"/>
                </a:lnTo>
                <a:lnTo>
                  <a:pt x="120" y="221"/>
                </a:lnTo>
                <a:lnTo>
                  <a:pt x="86" y="197"/>
                </a:lnTo>
                <a:close/>
                <a:moveTo>
                  <a:pt x="48" y="217"/>
                </a:moveTo>
                <a:lnTo>
                  <a:pt x="80" y="191"/>
                </a:lnTo>
                <a:lnTo>
                  <a:pt x="52" y="171"/>
                </a:lnTo>
                <a:lnTo>
                  <a:pt x="48" y="217"/>
                </a:lnTo>
                <a:close/>
                <a:moveTo>
                  <a:pt x="86" y="187"/>
                </a:moveTo>
                <a:lnTo>
                  <a:pt x="114" y="167"/>
                </a:lnTo>
                <a:lnTo>
                  <a:pt x="60" y="167"/>
                </a:lnTo>
                <a:lnTo>
                  <a:pt x="86" y="187"/>
                </a:lnTo>
                <a:close/>
                <a:moveTo>
                  <a:pt x="56" y="229"/>
                </a:moveTo>
                <a:lnTo>
                  <a:pt x="86" y="249"/>
                </a:lnTo>
                <a:lnTo>
                  <a:pt x="118" y="229"/>
                </a:lnTo>
                <a:lnTo>
                  <a:pt x="56" y="229"/>
                </a:lnTo>
                <a:close/>
                <a:moveTo>
                  <a:pt x="94" y="255"/>
                </a:moveTo>
                <a:lnTo>
                  <a:pt x="134" y="279"/>
                </a:lnTo>
                <a:lnTo>
                  <a:pt x="128" y="233"/>
                </a:lnTo>
                <a:lnTo>
                  <a:pt x="94" y="255"/>
                </a:lnTo>
                <a:close/>
                <a:moveTo>
                  <a:pt x="124" y="283"/>
                </a:moveTo>
                <a:lnTo>
                  <a:pt x="86" y="259"/>
                </a:lnTo>
                <a:lnTo>
                  <a:pt x="48" y="283"/>
                </a:lnTo>
                <a:lnTo>
                  <a:pt x="124" y="283"/>
                </a:lnTo>
                <a:close/>
                <a:moveTo>
                  <a:pt x="80" y="255"/>
                </a:moveTo>
                <a:lnTo>
                  <a:pt x="46" y="233"/>
                </a:lnTo>
                <a:lnTo>
                  <a:pt x="40" y="279"/>
                </a:lnTo>
                <a:lnTo>
                  <a:pt x="80" y="255"/>
                </a:lnTo>
                <a:close/>
                <a:moveTo>
                  <a:pt x="136" y="293"/>
                </a:moveTo>
                <a:lnTo>
                  <a:pt x="38" y="293"/>
                </a:lnTo>
                <a:lnTo>
                  <a:pt x="36" y="317"/>
                </a:lnTo>
                <a:lnTo>
                  <a:pt x="138" y="317"/>
                </a:lnTo>
                <a:lnTo>
                  <a:pt x="136" y="293"/>
                </a:lnTo>
                <a:close/>
                <a:moveTo>
                  <a:pt x="28" y="317"/>
                </a:moveTo>
                <a:lnTo>
                  <a:pt x="50" y="116"/>
                </a:lnTo>
                <a:lnTo>
                  <a:pt x="30" y="82"/>
                </a:lnTo>
                <a:lnTo>
                  <a:pt x="10" y="82"/>
                </a:lnTo>
                <a:lnTo>
                  <a:pt x="10" y="110"/>
                </a:lnTo>
                <a:lnTo>
                  <a:pt x="0" y="110"/>
                </a:lnTo>
                <a:lnTo>
                  <a:pt x="0" y="74"/>
                </a:lnTo>
                <a:lnTo>
                  <a:pt x="24" y="74"/>
                </a:lnTo>
                <a:lnTo>
                  <a:pt x="10" y="46"/>
                </a:lnTo>
                <a:lnTo>
                  <a:pt x="10" y="62"/>
                </a:lnTo>
                <a:lnTo>
                  <a:pt x="0" y="62"/>
                </a:lnTo>
                <a:lnTo>
                  <a:pt x="0" y="26"/>
                </a:lnTo>
                <a:lnTo>
                  <a:pt x="58" y="26"/>
                </a:lnTo>
                <a:lnTo>
                  <a:pt x="62" y="0"/>
                </a:lnTo>
                <a:lnTo>
                  <a:pt x="112" y="0"/>
                </a:lnTo>
                <a:lnTo>
                  <a:pt x="114" y="26"/>
                </a:lnTo>
                <a:lnTo>
                  <a:pt x="174" y="26"/>
                </a:lnTo>
                <a:lnTo>
                  <a:pt x="174" y="62"/>
                </a:lnTo>
                <a:lnTo>
                  <a:pt x="164" y="62"/>
                </a:lnTo>
                <a:lnTo>
                  <a:pt x="164" y="46"/>
                </a:lnTo>
                <a:lnTo>
                  <a:pt x="150" y="74"/>
                </a:lnTo>
                <a:lnTo>
                  <a:pt x="174" y="74"/>
                </a:lnTo>
                <a:lnTo>
                  <a:pt x="174" y="110"/>
                </a:lnTo>
                <a:lnTo>
                  <a:pt x="164" y="110"/>
                </a:lnTo>
                <a:lnTo>
                  <a:pt x="164" y="82"/>
                </a:lnTo>
                <a:lnTo>
                  <a:pt x="144" y="82"/>
                </a:lnTo>
                <a:lnTo>
                  <a:pt x="124" y="116"/>
                </a:lnTo>
                <a:lnTo>
                  <a:pt x="146" y="317"/>
                </a:lnTo>
                <a:lnTo>
                  <a:pt x="168" y="317"/>
                </a:lnTo>
                <a:lnTo>
                  <a:pt x="168" y="333"/>
                </a:lnTo>
                <a:lnTo>
                  <a:pt x="6" y="333"/>
                </a:lnTo>
                <a:lnTo>
                  <a:pt x="6" y="317"/>
                </a:lnTo>
                <a:lnTo>
                  <a:pt x="28" y="317"/>
                </a:lnTo>
                <a:close/>
                <a:moveTo>
                  <a:pt x="54" y="159"/>
                </a:moveTo>
                <a:lnTo>
                  <a:pt x="120" y="159"/>
                </a:lnTo>
                <a:lnTo>
                  <a:pt x="116" y="122"/>
                </a:lnTo>
                <a:lnTo>
                  <a:pt x="58" y="122"/>
                </a:lnTo>
                <a:lnTo>
                  <a:pt x="54" y="159"/>
                </a:lnTo>
                <a:close/>
                <a:moveTo>
                  <a:pt x="50" y="102"/>
                </a:moveTo>
                <a:lnTo>
                  <a:pt x="52" y="82"/>
                </a:lnTo>
                <a:lnTo>
                  <a:pt x="38" y="82"/>
                </a:lnTo>
                <a:lnTo>
                  <a:pt x="50" y="102"/>
                </a:lnTo>
                <a:close/>
                <a:moveTo>
                  <a:pt x="54" y="74"/>
                </a:moveTo>
                <a:lnTo>
                  <a:pt x="58" y="34"/>
                </a:lnTo>
                <a:lnTo>
                  <a:pt x="12" y="34"/>
                </a:lnTo>
                <a:lnTo>
                  <a:pt x="34" y="74"/>
                </a:lnTo>
                <a:lnTo>
                  <a:pt x="54" y="74"/>
                </a:lnTo>
                <a:close/>
                <a:moveTo>
                  <a:pt x="116" y="34"/>
                </a:moveTo>
                <a:lnTo>
                  <a:pt x="120" y="74"/>
                </a:lnTo>
                <a:lnTo>
                  <a:pt x="140" y="74"/>
                </a:lnTo>
                <a:lnTo>
                  <a:pt x="162" y="34"/>
                </a:lnTo>
                <a:lnTo>
                  <a:pt x="116" y="34"/>
                </a:lnTo>
                <a:close/>
                <a:moveTo>
                  <a:pt x="120" y="82"/>
                </a:moveTo>
                <a:lnTo>
                  <a:pt x="124" y="102"/>
                </a:lnTo>
                <a:lnTo>
                  <a:pt x="134" y="82"/>
                </a:lnTo>
                <a:lnTo>
                  <a:pt x="120" y="82"/>
                </a:lnTo>
                <a:close/>
                <a:moveTo>
                  <a:pt x="116" y="112"/>
                </a:moveTo>
                <a:lnTo>
                  <a:pt x="112" y="82"/>
                </a:lnTo>
                <a:lnTo>
                  <a:pt x="62" y="82"/>
                </a:lnTo>
                <a:lnTo>
                  <a:pt x="58" y="112"/>
                </a:lnTo>
                <a:lnTo>
                  <a:pt x="116" y="112"/>
                </a:lnTo>
                <a:close/>
                <a:moveTo>
                  <a:pt x="112" y="74"/>
                </a:moveTo>
                <a:lnTo>
                  <a:pt x="108" y="34"/>
                </a:lnTo>
                <a:lnTo>
                  <a:pt x="66" y="34"/>
                </a:lnTo>
                <a:lnTo>
                  <a:pt x="62" y="74"/>
                </a:lnTo>
                <a:lnTo>
                  <a:pt x="112" y="74"/>
                </a:lnTo>
                <a:close/>
                <a:moveTo>
                  <a:pt x="106" y="26"/>
                </a:moveTo>
                <a:lnTo>
                  <a:pt x="104" y="8"/>
                </a:lnTo>
                <a:lnTo>
                  <a:pt x="70" y="8"/>
                </a:lnTo>
                <a:lnTo>
                  <a:pt x="68" y="26"/>
                </a:lnTo>
                <a:lnTo>
                  <a:pt x="106" y="26"/>
                </a:lnTo>
                <a:close/>
                <a:moveTo>
                  <a:pt x="466" y="50"/>
                </a:moveTo>
                <a:lnTo>
                  <a:pt x="462" y="16"/>
                </a:lnTo>
                <a:lnTo>
                  <a:pt x="394" y="16"/>
                </a:lnTo>
                <a:lnTo>
                  <a:pt x="390" y="50"/>
                </a:lnTo>
                <a:lnTo>
                  <a:pt x="466" y="50"/>
                </a:lnTo>
                <a:close/>
                <a:moveTo>
                  <a:pt x="477" y="142"/>
                </a:moveTo>
                <a:lnTo>
                  <a:pt x="468" y="66"/>
                </a:lnTo>
                <a:lnTo>
                  <a:pt x="388" y="66"/>
                </a:lnTo>
                <a:lnTo>
                  <a:pt x="380" y="142"/>
                </a:lnTo>
                <a:lnTo>
                  <a:pt x="477" y="142"/>
                </a:lnTo>
                <a:close/>
                <a:moveTo>
                  <a:pt x="485" y="219"/>
                </a:moveTo>
                <a:lnTo>
                  <a:pt x="477" y="159"/>
                </a:lnTo>
                <a:lnTo>
                  <a:pt x="378" y="159"/>
                </a:lnTo>
                <a:lnTo>
                  <a:pt x="372" y="219"/>
                </a:lnTo>
                <a:lnTo>
                  <a:pt x="485" y="219"/>
                </a:lnTo>
                <a:close/>
                <a:moveTo>
                  <a:pt x="495" y="159"/>
                </a:moveTo>
                <a:lnTo>
                  <a:pt x="499" y="199"/>
                </a:lnTo>
                <a:lnTo>
                  <a:pt x="521" y="159"/>
                </a:lnTo>
                <a:lnTo>
                  <a:pt x="495" y="159"/>
                </a:lnTo>
                <a:close/>
                <a:moveTo>
                  <a:pt x="485" y="66"/>
                </a:moveTo>
                <a:lnTo>
                  <a:pt x="493" y="142"/>
                </a:lnTo>
                <a:lnTo>
                  <a:pt x="531" y="142"/>
                </a:lnTo>
                <a:lnTo>
                  <a:pt x="573" y="66"/>
                </a:lnTo>
                <a:lnTo>
                  <a:pt x="485" y="66"/>
                </a:lnTo>
                <a:close/>
                <a:moveTo>
                  <a:pt x="364" y="142"/>
                </a:moveTo>
                <a:lnTo>
                  <a:pt x="372" y="66"/>
                </a:lnTo>
                <a:lnTo>
                  <a:pt x="284" y="66"/>
                </a:lnTo>
                <a:lnTo>
                  <a:pt x="326" y="142"/>
                </a:lnTo>
                <a:lnTo>
                  <a:pt x="364" y="142"/>
                </a:lnTo>
                <a:close/>
                <a:moveTo>
                  <a:pt x="358" y="199"/>
                </a:moveTo>
                <a:lnTo>
                  <a:pt x="362" y="159"/>
                </a:lnTo>
                <a:lnTo>
                  <a:pt x="334" y="159"/>
                </a:lnTo>
                <a:lnTo>
                  <a:pt x="358" y="199"/>
                </a:lnTo>
                <a:close/>
                <a:moveTo>
                  <a:pt x="362" y="307"/>
                </a:moveTo>
                <a:lnTo>
                  <a:pt x="493" y="307"/>
                </a:lnTo>
                <a:lnTo>
                  <a:pt x="487" y="235"/>
                </a:lnTo>
                <a:lnTo>
                  <a:pt x="370" y="235"/>
                </a:lnTo>
                <a:lnTo>
                  <a:pt x="362" y="307"/>
                </a:lnTo>
                <a:close/>
                <a:moveTo>
                  <a:pt x="314" y="613"/>
                </a:moveTo>
                <a:lnTo>
                  <a:pt x="354" y="227"/>
                </a:lnTo>
                <a:lnTo>
                  <a:pt x="316" y="159"/>
                </a:lnTo>
                <a:lnTo>
                  <a:pt x="278" y="159"/>
                </a:lnTo>
                <a:lnTo>
                  <a:pt x="278" y="213"/>
                </a:lnTo>
                <a:lnTo>
                  <a:pt x="262" y="213"/>
                </a:lnTo>
                <a:lnTo>
                  <a:pt x="262" y="142"/>
                </a:lnTo>
                <a:lnTo>
                  <a:pt x="308" y="142"/>
                </a:lnTo>
                <a:lnTo>
                  <a:pt x="278" y="88"/>
                </a:lnTo>
                <a:lnTo>
                  <a:pt x="278" y="120"/>
                </a:lnTo>
                <a:lnTo>
                  <a:pt x="262" y="120"/>
                </a:lnTo>
                <a:lnTo>
                  <a:pt x="262" y="50"/>
                </a:lnTo>
                <a:lnTo>
                  <a:pt x="374" y="50"/>
                </a:lnTo>
                <a:lnTo>
                  <a:pt x="378" y="0"/>
                </a:lnTo>
                <a:lnTo>
                  <a:pt x="477" y="0"/>
                </a:lnTo>
                <a:lnTo>
                  <a:pt x="483" y="50"/>
                </a:lnTo>
                <a:lnTo>
                  <a:pt x="595" y="50"/>
                </a:lnTo>
                <a:lnTo>
                  <a:pt x="595" y="120"/>
                </a:lnTo>
                <a:lnTo>
                  <a:pt x="579" y="120"/>
                </a:lnTo>
                <a:lnTo>
                  <a:pt x="579" y="88"/>
                </a:lnTo>
                <a:lnTo>
                  <a:pt x="549" y="142"/>
                </a:lnTo>
                <a:lnTo>
                  <a:pt x="595" y="142"/>
                </a:lnTo>
                <a:lnTo>
                  <a:pt x="595" y="213"/>
                </a:lnTo>
                <a:lnTo>
                  <a:pt x="579" y="213"/>
                </a:lnTo>
                <a:lnTo>
                  <a:pt x="579" y="159"/>
                </a:lnTo>
                <a:lnTo>
                  <a:pt x="539" y="159"/>
                </a:lnTo>
                <a:lnTo>
                  <a:pt x="501" y="227"/>
                </a:lnTo>
                <a:lnTo>
                  <a:pt x="543" y="613"/>
                </a:lnTo>
                <a:lnTo>
                  <a:pt x="585" y="613"/>
                </a:lnTo>
                <a:lnTo>
                  <a:pt x="585" y="645"/>
                </a:lnTo>
                <a:lnTo>
                  <a:pt x="270" y="645"/>
                </a:lnTo>
                <a:lnTo>
                  <a:pt x="270" y="613"/>
                </a:lnTo>
                <a:lnTo>
                  <a:pt x="314" y="613"/>
                </a:lnTo>
                <a:close/>
                <a:moveTo>
                  <a:pt x="521" y="563"/>
                </a:moveTo>
                <a:lnTo>
                  <a:pt x="334" y="563"/>
                </a:lnTo>
                <a:lnTo>
                  <a:pt x="330" y="613"/>
                </a:lnTo>
                <a:lnTo>
                  <a:pt x="527" y="613"/>
                </a:lnTo>
                <a:lnTo>
                  <a:pt x="521" y="563"/>
                </a:lnTo>
                <a:close/>
                <a:moveTo>
                  <a:pt x="412" y="491"/>
                </a:moveTo>
                <a:lnTo>
                  <a:pt x="346" y="449"/>
                </a:lnTo>
                <a:lnTo>
                  <a:pt x="338" y="539"/>
                </a:lnTo>
                <a:lnTo>
                  <a:pt x="412" y="491"/>
                </a:lnTo>
                <a:close/>
                <a:moveTo>
                  <a:pt x="501" y="547"/>
                </a:moveTo>
                <a:lnTo>
                  <a:pt x="428" y="501"/>
                </a:lnTo>
                <a:lnTo>
                  <a:pt x="354" y="547"/>
                </a:lnTo>
                <a:lnTo>
                  <a:pt x="501" y="547"/>
                </a:lnTo>
                <a:close/>
                <a:moveTo>
                  <a:pt x="442" y="491"/>
                </a:moveTo>
                <a:lnTo>
                  <a:pt x="519" y="539"/>
                </a:lnTo>
                <a:lnTo>
                  <a:pt x="509" y="449"/>
                </a:lnTo>
                <a:lnTo>
                  <a:pt x="442" y="491"/>
                </a:lnTo>
                <a:close/>
                <a:moveTo>
                  <a:pt x="366" y="443"/>
                </a:moveTo>
                <a:lnTo>
                  <a:pt x="428" y="481"/>
                </a:lnTo>
                <a:lnTo>
                  <a:pt x="489" y="443"/>
                </a:lnTo>
                <a:lnTo>
                  <a:pt x="366" y="443"/>
                </a:lnTo>
                <a:close/>
                <a:moveTo>
                  <a:pt x="428" y="359"/>
                </a:moveTo>
                <a:lnTo>
                  <a:pt x="479" y="323"/>
                </a:lnTo>
                <a:lnTo>
                  <a:pt x="376" y="323"/>
                </a:lnTo>
                <a:lnTo>
                  <a:pt x="428" y="359"/>
                </a:lnTo>
                <a:close/>
                <a:moveTo>
                  <a:pt x="350" y="417"/>
                </a:moveTo>
                <a:lnTo>
                  <a:pt x="414" y="369"/>
                </a:lnTo>
                <a:lnTo>
                  <a:pt x="360" y="329"/>
                </a:lnTo>
                <a:lnTo>
                  <a:pt x="350" y="417"/>
                </a:lnTo>
                <a:close/>
                <a:moveTo>
                  <a:pt x="428" y="379"/>
                </a:moveTo>
                <a:lnTo>
                  <a:pt x="364" y="427"/>
                </a:lnTo>
                <a:lnTo>
                  <a:pt x="493" y="427"/>
                </a:lnTo>
                <a:lnTo>
                  <a:pt x="428" y="379"/>
                </a:lnTo>
                <a:close/>
                <a:moveTo>
                  <a:pt x="497" y="329"/>
                </a:moveTo>
                <a:lnTo>
                  <a:pt x="442" y="369"/>
                </a:lnTo>
                <a:lnTo>
                  <a:pt x="505" y="417"/>
                </a:lnTo>
                <a:lnTo>
                  <a:pt x="497" y="329"/>
                </a:ln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lIns="60462" tIns="30231" rIns="60462" bIns="30231"/>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36" name="Text Placeholder 9"/>
          <p:cNvSpPr>
            <a:spLocks noGrp="1"/>
          </p:cNvSpPr>
          <p:nvPr>
            <p:ph type="body" sz="quarter" idx="11"/>
          </p:nvPr>
        </p:nvSpPr>
        <p:spPr>
          <a:xfrm>
            <a:off x="4970930" y="1345165"/>
            <a:ext cx="4370832" cy="4809744"/>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37" name="Picture 18"/>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
        <p:nvSpPr>
          <p:cNvPr id="42" name="Rectangle 41"/>
          <p:cNvSpPr/>
          <p:nvPr userDrawn="1"/>
        </p:nvSpPr>
        <p:spPr>
          <a:xfrm>
            <a:off x="2159000" y="6534388"/>
            <a:ext cx="97434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Tree>
    <p:extLst>
      <p:ext uri="{BB962C8B-B14F-4D97-AF65-F5344CB8AC3E}">
        <p14:creationId xmlns:p14="http://schemas.microsoft.com/office/powerpoint/2010/main" val="8340079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_Divider 2">
    <p:spTree>
      <p:nvGrpSpPr>
        <p:cNvPr id="1" name=""/>
        <p:cNvGrpSpPr/>
        <p:nvPr/>
      </p:nvGrpSpPr>
      <p:grpSpPr>
        <a:xfrm>
          <a:off x="0" y="0"/>
          <a:ext cx="0" cy="0"/>
          <a:chOff x="0" y="0"/>
          <a:chExt cx="0" cy="0"/>
        </a:xfrm>
      </p:grpSpPr>
      <p:sp>
        <p:nvSpPr>
          <p:cNvPr id="43" name="Picture Placeholder 2"/>
          <p:cNvSpPr>
            <a:spLocks noGrp="1"/>
          </p:cNvSpPr>
          <p:nvPr>
            <p:ph type="pic" sz="quarter" idx="11" hasCustomPrompt="1"/>
          </p:nvPr>
        </p:nvSpPr>
        <p:spPr>
          <a:xfrm>
            <a:off x="0" y="0"/>
            <a:ext cx="9372600" cy="687705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8001000 w 12192000"/>
              <a:gd name="connsiteY1" fmla="*/ 19050 h 6858000"/>
              <a:gd name="connsiteX2" fmla="*/ 12192000 w 12192000"/>
              <a:gd name="connsiteY2" fmla="*/ 6858000 h 6858000"/>
              <a:gd name="connsiteX3" fmla="*/ 0 w 12192000"/>
              <a:gd name="connsiteY3" fmla="*/ 6858000 h 6858000"/>
              <a:gd name="connsiteX4" fmla="*/ 0 w 12192000"/>
              <a:gd name="connsiteY4" fmla="*/ 0 h 6858000"/>
              <a:gd name="connsiteX0" fmla="*/ 0 w 9277350"/>
              <a:gd name="connsiteY0" fmla="*/ 0 h 6877050"/>
              <a:gd name="connsiteX1" fmla="*/ 8001000 w 9277350"/>
              <a:gd name="connsiteY1" fmla="*/ 19050 h 6877050"/>
              <a:gd name="connsiteX2" fmla="*/ 9277350 w 9277350"/>
              <a:gd name="connsiteY2" fmla="*/ 6877050 h 6877050"/>
              <a:gd name="connsiteX3" fmla="*/ 0 w 9277350"/>
              <a:gd name="connsiteY3" fmla="*/ 6858000 h 6877050"/>
              <a:gd name="connsiteX4" fmla="*/ 0 w 9277350"/>
              <a:gd name="connsiteY4" fmla="*/ 0 h 6877050"/>
              <a:gd name="connsiteX0" fmla="*/ 0 w 9277350"/>
              <a:gd name="connsiteY0" fmla="*/ 0 h 6877050"/>
              <a:gd name="connsiteX1" fmla="*/ 7963287 w 9277350"/>
              <a:gd name="connsiteY1" fmla="*/ 0 h 6877050"/>
              <a:gd name="connsiteX2" fmla="*/ 9277350 w 9277350"/>
              <a:gd name="connsiteY2" fmla="*/ 6877050 h 6877050"/>
              <a:gd name="connsiteX3" fmla="*/ 0 w 9277350"/>
              <a:gd name="connsiteY3" fmla="*/ 6858000 h 6877050"/>
              <a:gd name="connsiteX4" fmla="*/ 0 w 9277350"/>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7350" h="6877050">
                <a:moveTo>
                  <a:pt x="0" y="0"/>
                </a:moveTo>
                <a:lnTo>
                  <a:pt x="7963287" y="0"/>
                </a:lnTo>
                <a:lnTo>
                  <a:pt x="9277350" y="6877050"/>
                </a:lnTo>
                <a:lnTo>
                  <a:pt x="0" y="6858000"/>
                </a:lnTo>
                <a:lnTo>
                  <a:pt x="0" y="0"/>
                </a:lnTo>
                <a:close/>
              </a:path>
            </a:pathLst>
          </a:cu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grpSp>
        <p:nvGrpSpPr>
          <p:cNvPr id="2" name="Group 1"/>
          <p:cNvGrpSpPr/>
          <p:nvPr userDrawn="1"/>
        </p:nvGrpSpPr>
        <p:grpSpPr>
          <a:xfrm>
            <a:off x="8031113" y="-494046"/>
            <a:ext cx="4552989" cy="7352046"/>
            <a:chOff x="8031113" y="-494046"/>
            <a:chExt cx="4552989" cy="7352046"/>
          </a:xfrm>
        </p:grpSpPr>
        <p:sp>
          <p:nvSpPr>
            <p:cNvPr id="29" name="Rectangle 2"/>
            <p:cNvSpPr/>
            <p:nvPr userDrawn="1"/>
          </p:nvSpPr>
          <p:spPr>
            <a:xfrm flipH="1" flipV="1">
              <a:off x="8031113" y="-11430"/>
              <a:ext cx="4178105" cy="6869430"/>
            </a:xfrm>
            <a:custGeom>
              <a:avLst/>
              <a:gdLst>
                <a:gd name="connsiteX0" fmla="*/ 0 w 10336696"/>
                <a:gd name="connsiteY0" fmla="*/ 0 h 6858000"/>
                <a:gd name="connsiteX1" fmla="*/ 10336696 w 10336696"/>
                <a:gd name="connsiteY1" fmla="*/ 0 h 6858000"/>
                <a:gd name="connsiteX2" fmla="*/ 10336696 w 10336696"/>
                <a:gd name="connsiteY2" fmla="*/ 6858000 h 6858000"/>
                <a:gd name="connsiteX3" fmla="*/ 0 w 10336696"/>
                <a:gd name="connsiteY3" fmla="*/ 6858000 h 6858000"/>
                <a:gd name="connsiteX4" fmla="*/ 0 w 10336696"/>
                <a:gd name="connsiteY4" fmla="*/ 0 h 6858000"/>
                <a:gd name="connsiteX0" fmla="*/ 0 w 10336696"/>
                <a:gd name="connsiteY0" fmla="*/ 0 h 6858000"/>
                <a:gd name="connsiteX1" fmla="*/ 5337313 w 10336696"/>
                <a:gd name="connsiteY1" fmla="*/ 0 h 6858000"/>
                <a:gd name="connsiteX2" fmla="*/ 10336696 w 10336696"/>
                <a:gd name="connsiteY2" fmla="*/ 6858000 h 6858000"/>
                <a:gd name="connsiteX3" fmla="*/ 0 w 10336696"/>
                <a:gd name="connsiteY3" fmla="*/ 6858000 h 6858000"/>
                <a:gd name="connsiteX4" fmla="*/ 0 w 10336696"/>
                <a:gd name="connsiteY4" fmla="*/ 0 h 6858000"/>
                <a:gd name="connsiteX0" fmla="*/ 0 w 10336696"/>
                <a:gd name="connsiteY0" fmla="*/ 0 h 6858000"/>
                <a:gd name="connsiteX1" fmla="*/ 2478227 w 10336696"/>
                <a:gd name="connsiteY1" fmla="*/ 0 h 6858000"/>
                <a:gd name="connsiteX2" fmla="*/ 10336696 w 10336696"/>
                <a:gd name="connsiteY2" fmla="*/ 6858000 h 6858000"/>
                <a:gd name="connsiteX3" fmla="*/ 0 w 10336696"/>
                <a:gd name="connsiteY3" fmla="*/ 6858000 h 6858000"/>
                <a:gd name="connsiteX4" fmla="*/ 0 w 10336696"/>
                <a:gd name="connsiteY4" fmla="*/ 0 h 6858000"/>
                <a:gd name="connsiteX0" fmla="*/ 0 w 10336696"/>
                <a:gd name="connsiteY0" fmla="*/ 11430 h 6869430"/>
                <a:gd name="connsiteX1" fmla="*/ 7228929 w 10336696"/>
                <a:gd name="connsiteY1" fmla="*/ 0 h 6869430"/>
                <a:gd name="connsiteX2" fmla="*/ 10336696 w 10336696"/>
                <a:gd name="connsiteY2" fmla="*/ 6869430 h 6869430"/>
                <a:gd name="connsiteX3" fmla="*/ 0 w 10336696"/>
                <a:gd name="connsiteY3" fmla="*/ 6869430 h 6869430"/>
                <a:gd name="connsiteX4" fmla="*/ 0 w 10336696"/>
                <a:gd name="connsiteY4" fmla="*/ 11430 h 686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6696" h="6869430">
                  <a:moveTo>
                    <a:pt x="0" y="11430"/>
                  </a:moveTo>
                  <a:lnTo>
                    <a:pt x="7228929" y="0"/>
                  </a:lnTo>
                  <a:lnTo>
                    <a:pt x="10336696" y="6869430"/>
                  </a:lnTo>
                  <a:lnTo>
                    <a:pt x="0" y="6869430"/>
                  </a:lnTo>
                  <a:lnTo>
                    <a:pt x="0" y="11430"/>
                  </a:ln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path path="circle">
                <a:fillToRect r="100000" b="100000"/>
              </a:path>
              <a:tileRect l="-100000" t="-100000"/>
            </a:gradFill>
            <a:ln w="127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 name="Freeform 37"/>
            <p:cNvSpPr/>
            <p:nvPr userDrawn="1"/>
          </p:nvSpPr>
          <p:spPr>
            <a:xfrm rot="4696078" flipH="1" flipV="1">
              <a:off x="7959898" y="-81066"/>
              <a:ext cx="5037184" cy="4211224"/>
            </a:xfrm>
            <a:custGeom>
              <a:avLst/>
              <a:gdLst>
                <a:gd name="connsiteX0" fmla="*/ 0 w 5037184"/>
                <a:gd name="connsiteY0" fmla="*/ 0 h 4211224"/>
                <a:gd name="connsiteX1" fmla="*/ 5037184 w 5037184"/>
                <a:gd name="connsiteY1" fmla="*/ 120403 h 4211224"/>
                <a:gd name="connsiteX2" fmla="*/ 4187631 w 5037184"/>
                <a:gd name="connsiteY2" fmla="*/ 4211224 h 4211224"/>
                <a:gd name="connsiteX3" fmla="*/ 2998480 w 5037184"/>
                <a:gd name="connsiteY3" fmla="*/ 3964270 h 4211224"/>
                <a:gd name="connsiteX4" fmla="*/ 0 w 5037184"/>
                <a:gd name="connsiteY4" fmla="*/ 0 h 421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184" h="4211224">
                  <a:moveTo>
                    <a:pt x="0" y="0"/>
                  </a:moveTo>
                  <a:lnTo>
                    <a:pt x="5037184" y="120403"/>
                  </a:lnTo>
                  <a:lnTo>
                    <a:pt x="4187631" y="4211224"/>
                  </a:lnTo>
                  <a:lnTo>
                    <a:pt x="2998480" y="3964270"/>
                  </a:lnTo>
                  <a:lnTo>
                    <a:pt x="0" y="0"/>
                  </a:lnTo>
                  <a:close/>
                </a:path>
              </a:pathLst>
            </a:custGeom>
            <a:solidFill>
              <a:srgbClr val="0097BF"/>
            </a:solidFill>
            <a:ln w="127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41" name="Title 1"/>
          <p:cNvSpPr>
            <a:spLocks noGrp="1"/>
          </p:cNvSpPr>
          <p:nvPr>
            <p:ph type="title"/>
          </p:nvPr>
        </p:nvSpPr>
        <p:spPr>
          <a:xfrm>
            <a:off x="8388199" y="307976"/>
            <a:ext cx="3253921" cy="1496107"/>
          </a:xfrm>
        </p:spPr>
        <p:txBody>
          <a:bodyPr>
            <a:noAutofit/>
          </a:bodyPr>
          <a:lstStyle>
            <a:lvl1pP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606464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Divider 3">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276600" y="0"/>
            <a:ext cx="8915400" cy="687705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337185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3371850 w 12192000"/>
              <a:gd name="connsiteY4" fmla="*/ 0 h 6858000"/>
              <a:gd name="connsiteX0" fmla="*/ 0 w 8820150"/>
              <a:gd name="connsiteY0" fmla="*/ 0 h 6877050"/>
              <a:gd name="connsiteX1" fmla="*/ 8820150 w 8820150"/>
              <a:gd name="connsiteY1" fmla="*/ 0 h 6877050"/>
              <a:gd name="connsiteX2" fmla="*/ 8820150 w 8820150"/>
              <a:gd name="connsiteY2" fmla="*/ 6858000 h 6877050"/>
              <a:gd name="connsiteX3" fmla="*/ 1562100 w 8820150"/>
              <a:gd name="connsiteY3" fmla="*/ 6877050 h 6877050"/>
              <a:gd name="connsiteX4" fmla="*/ 0 w 8820150"/>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0150" h="6877050">
                <a:moveTo>
                  <a:pt x="0" y="0"/>
                </a:moveTo>
                <a:lnTo>
                  <a:pt x="8820150" y="0"/>
                </a:lnTo>
                <a:lnTo>
                  <a:pt x="8820150" y="6858000"/>
                </a:lnTo>
                <a:lnTo>
                  <a:pt x="1562100" y="6877050"/>
                </a:lnTo>
                <a:lnTo>
                  <a:pt x="0" y="0"/>
                </a:lnTo>
                <a:close/>
              </a:path>
            </a:pathLst>
          </a:custGeom>
          <a:pattFill prst="pct80">
            <a:fgClr>
              <a:schemeClr val="bg1">
                <a:lumMod val="65000"/>
              </a:schemeClr>
            </a:fgClr>
            <a:bgClr>
              <a:schemeClr val="bg1">
                <a:lumMod val="95000"/>
              </a:schemeClr>
            </a:bgClr>
          </a:pattFill>
        </p:spPr>
        <p:txBody>
          <a:bodyPr>
            <a:normAutofit/>
          </a:bodyPr>
          <a:lstStyle/>
          <a:p>
            <a:endParaRPr lang="en-US" dirty="0"/>
          </a:p>
        </p:txBody>
      </p:sp>
      <p:grpSp>
        <p:nvGrpSpPr>
          <p:cNvPr id="24" name="Group 23"/>
          <p:cNvGrpSpPr/>
          <p:nvPr userDrawn="1"/>
        </p:nvGrpSpPr>
        <p:grpSpPr>
          <a:xfrm>
            <a:off x="1" y="0"/>
            <a:ext cx="4927600" cy="6858000"/>
            <a:chOff x="1" y="0"/>
            <a:chExt cx="4927600" cy="6858000"/>
          </a:xfrm>
        </p:grpSpPr>
        <p:sp>
          <p:nvSpPr>
            <p:cNvPr id="25" name="直角三角形 5"/>
            <p:cNvSpPr/>
            <p:nvPr/>
          </p:nvSpPr>
          <p:spPr bwMode="auto">
            <a:xfrm>
              <a:off x="3443818" y="0"/>
              <a:ext cx="1483783" cy="6858000"/>
            </a:xfrm>
            <a:prstGeom prst="rtTriangle">
              <a:avLst/>
            </a:prstGeom>
            <a:solidFill>
              <a:srgbClr val="0067AC"/>
            </a:solidFill>
            <a:ln w="25400" cap="flat" cmpd="sng" algn="ctr">
              <a:noFill/>
              <a:prstDash val="solid"/>
            </a:ln>
            <a:effectLst/>
          </p:spPr>
          <p:txBody>
            <a:bodyPr lIns="60462" tIns="30231" rIns="60462" bIns="30231" anchor="ctr"/>
            <a:lstStyle/>
            <a:p>
              <a:pPr algn="ctr" defTabSz="604624">
                <a:defRPr/>
              </a:pPr>
              <a:endParaRPr kumimoji="1" lang="ja-JP" altLang="en-US" sz="1200" kern="0">
                <a:solidFill>
                  <a:srgbClr val="595959"/>
                </a:solidFill>
                <a:latin typeface="Roboto Light"/>
              </a:endParaRPr>
            </a:p>
          </p:txBody>
        </p:sp>
        <p:sp>
          <p:nvSpPr>
            <p:cNvPr id="26" name="正方形/長方形 7"/>
            <p:cNvSpPr/>
            <p:nvPr/>
          </p:nvSpPr>
          <p:spPr bwMode="auto">
            <a:xfrm>
              <a:off x="1" y="0"/>
              <a:ext cx="3443817" cy="6858000"/>
            </a:xfrm>
            <a:prstGeom prst="rect">
              <a:avLst/>
            </a:prstGeom>
            <a:solidFill>
              <a:srgbClr val="0067AC"/>
            </a:solidFill>
            <a:ln w="25400" cap="flat" cmpd="sng" algn="ctr">
              <a:noFill/>
              <a:prstDash val="solid"/>
            </a:ln>
            <a:effectLst/>
          </p:spPr>
          <p:txBody>
            <a:bodyPr lIns="60462" tIns="30231" rIns="60462" bIns="30231" anchor="ctr"/>
            <a:lstStyle/>
            <a:p>
              <a:pPr algn="ctr" defTabSz="604624">
                <a:defRPr/>
              </a:pPr>
              <a:endParaRPr kumimoji="1" lang="ja-JP" altLang="en-US" sz="1200" kern="0">
                <a:solidFill>
                  <a:srgbClr val="595959"/>
                </a:solidFill>
                <a:latin typeface="Roboto Light"/>
              </a:endParaRPr>
            </a:p>
          </p:txBody>
        </p:sp>
      </p:grpSp>
      <p:sp>
        <p:nvSpPr>
          <p:cNvPr id="2" name="Title 1"/>
          <p:cNvSpPr>
            <a:spLocks noGrp="1"/>
          </p:cNvSpPr>
          <p:nvPr>
            <p:ph type="title"/>
          </p:nvPr>
        </p:nvSpPr>
        <p:spPr>
          <a:xfrm>
            <a:off x="476250" y="2680947"/>
            <a:ext cx="3253921" cy="1496107"/>
          </a:xfrm>
        </p:spPr>
        <p:txBody>
          <a:bodyPr/>
          <a:lstStyle>
            <a:lvl1pPr>
              <a:defRPr>
                <a:solidFill>
                  <a:schemeClr val="bg1"/>
                </a:solidFill>
              </a:defRPr>
            </a:lvl1pPr>
          </a:lstStyle>
          <a:p>
            <a:r>
              <a:rPr lang="en-US" dirty="0"/>
              <a:t>Click to edit Master title style</a:t>
            </a:r>
          </a:p>
        </p:txBody>
      </p:sp>
      <p:sp>
        <p:nvSpPr>
          <p:cNvPr id="33" name="正方形/長方形 6"/>
          <p:cNvSpPr/>
          <p:nvPr userDrawn="1"/>
        </p:nvSpPr>
        <p:spPr>
          <a:xfrm>
            <a:off x="0" y="0"/>
            <a:ext cx="12192000" cy="6858000"/>
          </a:xfrm>
          <a:prstGeom prst="rect">
            <a:avLst/>
          </a:prstGeom>
          <a:solidFill>
            <a:srgbClr val="FFFFFF">
              <a:lumMod val="85000"/>
            </a:srgbClr>
          </a:solidFill>
          <a:ln w="25400" cap="flat" cmpd="sng" algn="ctr">
            <a:noFill/>
            <a:prstDash val="solid"/>
          </a:ln>
          <a:effectLst/>
        </p:spPr>
        <p:txBody>
          <a:bodyPr lIns="60939" tIns="30469" rIns="60939" bIns="30469" anchor="ctr"/>
          <a:lstStyle/>
          <a:p>
            <a:pPr marL="0" marR="0" lvl="0" indent="0" algn="ctr" defTabSz="1088127" eaLnBrk="1" fontAlgn="auto" latinLnBrk="0" hangingPunct="1">
              <a:lnSpc>
                <a:spcPct val="100000"/>
              </a:lnSpc>
              <a:spcBef>
                <a:spcPts val="0"/>
              </a:spcBef>
              <a:spcAft>
                <a:spcPts val="0"/>
              </a:spcAft>
              <a:buClrTx/>
              <a:buSzTx/>
              <a:buFontTx/>
              <a:buNone/>
              <a:tabLst/>
              <a:defRPr/>
            </a:pPr>
            <a:endParaRPr kumimoji="1" lang="ja-JP" altLang="en-US" sz="2100" b="0" i="0" u="none" strike="noStrike" kern="0" cap="none" spc="0" normalizeH="0" baseline="0" noProof="0">
              <a:ln>
                <a:noFill/>
              </a:ln>
              <a:solidFill>
                <a:srgbClr val="595959"/>
              </a:solidFill>
              <a:effectLst/>
              <a:uLnTx/>
              <a:uFillTx/>
              <a:latin typeface="Roboto Light"/>
              <a:cs typeface="+mn-cs"/>
            </a:endParaRPr>
          </a:p>
        </p:txBody>
      </p:sp>
      <p:sp>
        <p:nvSpPr>
          <p:cNvPr id="34" name="フリーフォーム 9"/>
          <p:cNvSpPr/>
          <p:nvPr userDrawn="1"/>
        </p:nvSpPr>
        <p:spPr>
          <a:xfrm rot="5400000">
            <a:off x="-279400" y="279400"/>
            <a:ext cx="6858000" cy="6299200"/>
          </a:xfrm>
          <a:custGeom>
            <a:avLst/>
            <a:gdLst>
              <a:gd name="connsiteX0" fmla="*/ 0 w 10287001"/>
              <a:gd name="connsiteY0" fmla="*/ 9448151 h 9448151"/>
              <a:gd name="connsiteX1" fmla="*/ 0 w 10287001"/>
              <a:gd name="connsiteY1" fmla="*/ 304947 h 9448151"/>
              <a:gd name="connsiteX2" fmla="*/ 4966632 w 10287001"/>
              <a:gd name="connsiteY2" fmla="*/ 304947 h 9448151"/>
              <a:gd name="connsiteX3" fmla="*/ 5143501 w 10287001"/>
              <a:gd name="connsiteY3" fmla="*/ 0 h 9448151"/>
              <a:gd name="connsiteX4" fmla="*/ 5320371 w 10287001"/>
              <a:gd name="connsiteY4" fmla="*/ 304947 h 9448151"/>
              <a:gd name="connsiteX5" fmla="*/ 10287001 w 10287001"/>
              <a:gd name="connsiteY5" fmla="*/ 304947 h 9448151"/>
              <a:gd name="connsiteX6" fmla="*/ 10287001 w 10287001"/>
              <a:gd name="connsiteY6" fmla="*/ 9448151 h 944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1" h="9448151">
                <a:moveTo>
                  <a:pt x="0" y="9448151"/>
                </a:moveTo>
                <a:lnTo>
                  <a:pt x="0" y="304947"/>
                </a:lnTo>
                <a:lnTo>
                  <a:pt x="4966632" y="304947"/>
                </a:lnTo>
                <a:lnTo>
                  <a:pt x="5143501" y="0"/>
                </a:lnTo>
                <a:lnTo>
                  <a:pt x="5320371" y="304947"/>
                </a:lnTo>
                <a:lnTo>
                  <a:pt x="10287001" y="304947"/>
                </a:lnTo>
                <a:lnTo>
                  <a:pt x="10287001" y="9448151"/>
                </a:lnTo>
                <a:close/>
              </a:path>
            </a:pathLst>
          </a:custGeom>
          <a:solidFill>
            <a:srgbClr val="0098BF"/>
          </a:solidFill>
          <a:ln w="25400" cap="flat" cmpd="sng" algn="ctr">
            <a:noFill/>
            <a:prstDash val="solid"/>
          </a:ln>
          <a:effectLst/>
        </p:spPr>
        <p:txBody>
          <a:bodyPr lIns="60939" tIns="30469" rIns="60939" bIns="30469" anchor="ctr"/>
          <a:lstStyle/>
          <a:p>
            <a:pPr marL="0" marR="0" lvl="0" indent="0" algn="ctr" defTabSz="1088127" eaLnBrk="1" fontAlgn="auto" latinLnBrk="0" hangingPunct="1">
              <a:lnSpc>
                <a:spcPct val="100000"/>
              </a:lnSpc>
              <a:spcBef>
                <a:spcPts val="0"/>
              </a:spcBef>
              <a:spcAft>
                <a:spcPts val="0"/>
              </a:spcAft>
              <a:buClrTx/>
              <a:buSzTx/>
              <a:buFontTx/>
              <a:buNone/>
              <a:tabLst/>
              <a:defRPr/>
            </a:pPr>
            <a:endParaRPr kumimoji="1" lang="en-US" sz="2100" b="0" i="0" u="none" strike="noStrike" kern="0" cap="none" spc="0" normalizeH="0" baseline="0" noProof="0">
              <a:ln>
                <a:noFill/>
              </a:ln>
              <a:solidFill>
                <a:srgbClr val="595959"/>
              </a:solidFill>
              <a:effectLst/>
              <a:uLnTx/>
              <a:uFillTx/>
              <a:latin typeface="Roboto Light"/>
              <a:cs typeface="+mn-cs"/>
            </a:endParaRPr>
          </a:p>
        </p:txBody>
      </p:sp>
      <p:sp>
        <p:nvSpPr>
          <p:cNvPr id="35" name="正方形/長方形 8"/>
          <p:cNvSpPr/>
          <p:nvPr userDrawn="1"/>
        </p:nvSpPr>
        <p:spPr>
          <a:xfrm>
            <a:off x="6576483" y="788918"/>
            <a:ext cx="5321830" cy="2970351"/>
          </a:xfrm>
          <a:prstGeom prst="rect">
            <a:avLst/>
          </a:prstGeom>
          <a:solidFill>
            <a:srgbClr val="D8D8D8">
              <a:lumMod val="90000"/>
            </a:srgbClr>
          </a:solidFill>
          <a:ln w="25400" cap="flat" cmpd="sng" algn="ctr">
            <a:noFill/>
            <a:prstDash val="solid"/>
          </a:ln>
          <a:effectLst/>
        </p:spPr>
        <p:txBody>
          <a:bodyPr lIns="60939" tIns="30469" rIns="60939" bIns="30469" anchor="ctr"/>
          <a:lstStyle/>
          <a:p>
            <a:pPr marL="0" marR="0" lvl="0" indent="0" algn="ctr" defTabSz="1088127" eaLnBrk="1" fontAlgn="auto" latinLnBrk="0" hangingPunct="1">
              <a:lnSpc>
                <a:spcPct val="100000"/>
              </a:lnSpc>
              <a:spcBef>
                <a:spcPts val="0"/>
              </a:spcBef>
              <a:spcAft>
                <a:spcPts val="0"/>
              </a:spcAft>
              <a:buClrTx/>
              <a:buSzTx/>
              <a:buFontTx/>
              <a:buNone/>
              <a:tabLst/>
              <a:defRPr/>
            </a:pPr>
            <a:endParaRPr kumimoji="1" lang="ja-JP" altLang="en-US" sz="2100" b="0" i="0" u="none" strike="noStrike" kern="0" cap="none" spc="0" normalizeH="0" baseline="0" noProof="0">
              <a:ln>
                <a:noFill/>
              </a:ln>
              <a:solidFill>
                <a:srgbClr val="595959"/>
              </a:solidFill>
              <a:effectLst/>
              <a:uLnTx/>
              <a:uFillTx/>
              <a:latin typeface="Roboto Light"/>
              <a:cs typeface="+mn-cs"/>
            </a:endParaRPr>
          </a:p>
        </p:txBody>
      </p:sp>
      <p:sp>
        <p:nvSpPr>
          <p:cNvPr id="38" name="図プレースホルダー 2"/>
          <p:cNvSpPr>
            <a:spLocks noGrp="1"/>
          </p:cNvSpPr>
          <p:nvPr>
            <p:ph type="pic" sz="quarter" idx="24"/>
          </p:nvPr>
        </p:nvSpPr>
        <p:spPr>
          <a:xfrm>
            <a:off x="6684006" y="879969"/>
            <a:ext cx="5106784" cy="2788248"/>
          </a:xfrm>
          <a:prstGeom prst="rect">
            <a:avLst/>
          </a:prstGeom>
        </p:spPr>
        <p:txBody>
          <a:bodyPr rtlCol="0">
            <a:normAutofit/>
          </a:bodyPr>
          <a:lstStyle>
            <a:lvl1pPr>
              <a:defRPr sz="1200" baseline="0"/>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ysClr val="windowText" lastClr="000000"/>
                </a:solidFill>
                <a:effectLst/>
                <a:uLnTx/>
                <a:uFillTx/>
              </a:rPr>
              <a:t>Click icon to add picture</a:t>
            </a:r>
            <a:endParaRPr kumimoji="0" lang="ja-JP" altLang="en-US" sz="1200" b="0" i="0" u="none" strike="noStrike" kern="0" cap="none" spc="0" normalizeH="0" baseline="0" noProof="0" dirty="0">
              <a:ln>
                <a:noFill/>
              </a:ln>
              <a:solidFill>
                <a:sysClr val="windowText" lastClr="000000"/>
              </a:solidFill>
              <a:effectLst/>
              <a:uLnTx/>
              <a:uFillTx/>
            </a:endParaRPr>
          </a:p>
        </p:txBody>
      </p:sp>
      <p:sp>
        <p:nvSpPr>
          <p:cNvPr id="41" name="テキスト プレースホルダー 11"/>
          <p:cNvSpPr>
            <a:spLocks noGrp="1"/>
          </p:cNvSpPr>
          <p:nvPr>
            <p:ph type="body" sz="quarter" idx="15"/>
          </p:nvPr>
        </p:nvSpPr>
        <p:spPr>
          <a:xfrm>
            <a:off x="6515100" y="3911938"/>
            <a:ext cx="5383214" cy="533333"/>
          </a:xfrm>
          <a:prstGeom prst="rect">
            <a:avLst/>
          </a:prstGeom>
        </p:spPr>
        <p:txBody>
          <a:bodyPr anchor="ctr">
            <a:noAutofit/>
          </a:bodyPr>
          <a:lstStyle>
            <a:lvl1pPr marL="0" indent="0" algn="ctr">
              <a:lnSpc>
                <a:spcPct val="120000"/>
              </a:lnSpc>
              <a:buNone/>
              <a:defRPr sz="1600">
                <a:solidFill>
                  <a:schemeClr val="tx1"/>
                </a:solidFill>
                <a:latin typeface="Univers 45 Light" pitchFamily="34" charset="0"/>
              </a:defRPr>
            </a:lvl1pPr>
          </a:lstStyle>
          <a:p>
            <a:pPr lvl="0"/>
            <a:r>
              <a:rPr lang="en-US" altLang="ja-JP" noProof="0" dirty="0"/>
              <a:t>Click to edit Master text styles</a:t>
            </a:r>
          </a:p>
        </p:txBody>
      </p:sp>
    </p:spTree>
    <p:extLst>
      <p:ext uri="{BB962C8B-B14F-4D97-AF65-F5344CB8AC3E}">
        <p14:creationId xmlns:p14="http://schemas.microsoft.com/office/powerpoint/2010/main" val="2885767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_Picture with text table">
    <p:spTree>
      <p:nvGrpSpPr>
        <p:cNvPr id="1" name=""/>
        <p:cNvGrpSpPr/>
        <p:nvPr/>
      </p:nvGrpSpPr>
      <p:grpSpPr>
        <a:xfrm>
          <a:off x="0" y="0"/>
          <a:ext cx="0" cy="0"/>
          <a:chOff x="0" y="0"/>
          <a:chExt cx="0" cy="0"/>
        </a:xfrm>
      </p:grpSpPr>
      <p:sp>
        <p:nvSpPr>
          <p:cNvPr id="17" name="Slide Number Placeholder 5"/>
          <p:cNvSpPr txBox="1">
            <a:spLocks/>
          </p:cNvSpPr>
          <p:nvPr userDrawn="1"/>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dirty="0">
              <a:solidFill>
                <a:schemeClr val="bg1"/>
              </a:solidFill>
              <a:latin typeface="Calibri" pitchFamily="34" charset="0"/>
              <a:cs typeface="Calibri" pitchFamily="34" charset="0"/>
            </a:endParaRPr>
          </a:p>
        </p:txBody>
      </p:sp>
      <p:sp>
        <p:nvSpPr>
          <p:cNvPr id="18"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1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2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21"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4" name="Straight Connector 23"/>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2" name="Straight Connector 31"/>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33"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35" name="Text Placeholder 9"/>
          <p:cNvSpPr>
            <a:spLocks noGrp="1"/>
          </p:cNvSpPr>
          <p:nvPr>
            <p:ph type="body" sz="quarter" idx="11"/>
          </p:nvPr>
        </p:nvSpPr>
        <p:spPr>
          <a:xfrm>
            <a:off x="6491513" y="1357313"/>
            <a:ext cx="5413248" cy="4856225"/>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Picture Placeholder 2"/>
          <p:cNvSpPr>
            <a:spLocks noGrp="1"/>
          </p:cNvSpPr>
          <p:nvPr>
            <p:ph type="pic" sz="quarter" idx="12"/>
          </p:nvPr>
        </p:nvSpPr>
        <p:spPr>
          <a:xfrm>
            <a:off x="457200" y="1357313"/>
            <a:ext cx="5413248" cy="4837176"/>
          </a:xfrm>
          <a:prstGeom prst="rect">
            <a:avLst/>
          </a:prstGeom>
        </p:spPr>
        <p:txBody>
          <a:bodyPr/>
          <a:lstStyle/>
          <a:p>
            <a:endParaRPr lang="en-US"/>
          </a:p>
        </p:txBody>
      </p:sp>
      <p:sp>
        <p:nvSpPr>
          <p:cNvPr id="16"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22" name="Rectangle 21"/>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27" name="Rectangle 26"/>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40699028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Full Page Chart">
    <p:spTree>
      <p:nvGrpSpPr>
        <p:cNvPr id="1" name=""/>
        <p:cNvGrpSpPr/>
        <p:nvPr/>
      </p:nvGrpSpPr>
      <p:grpSpPr>
        <a:xfrm>
          <a:off x="0" y="0"/>
          <a:ext cx="0" cy="0"/>
          <a:chOff x="0" y="0"/>
          <a:chExt cx="0" cy="0"/>
        </a:xfrm>
      </p:grpSpPr>
      <p:sp>
        <p:nvSpPr>
          <p:cNvPr id="6" name="Chart Placeholder 5"/>
          <p:cNvSpPr>
            <a:spLocks noGrp="1"/>
          </p:cNvSpPr>
          <p:nvPr>
            <p:ph type="chart" sz="quarter" idx="12"/>
          </p:nvPr>
        </p:nvSpPr>
        <p:spPr>
          <a:xfrm>
            <a:off x="476250" y="1357313"/>
            <a:ext cx="11410950" cy="4857749"/>
          </a:xfrm>
          <a:prstGeom prst="rect">
            <a:avLst/>
          </a:prstGeom>
        </p:spPr>
        <p:txBody>
          <a:bodyPr/>
          <a:lstStyle>
            <a:lvl1pPr marL="0" indent="0">
              <a:buNone/>
              <a:defRPr sz="2000">
                <a:latin typeface="Calibri" pitchFamily="34" charset="0"/>
                <a:cs typeface="Calibri" pitchFamily="34" charset="0"/>
              </a:defRPr>
            </a:lvl1pPr>
          </a:lstStyle>
          <a:p>
            <a:endParaRPr lang="en-US" dirty="0"/>
          </a:p>
        </p:txBody>
      </p:sp>
      <p:sp>
        <p:nvSpPr>
          <p:cNvPr id="17" name="Slide Number Placeholder 5"/>
          <p:cNvSpPr txBox="1">
            <a:spLocks/>
          </p:cNvSpPr>
          <p:nvPr userDrawn="1"/>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dirty="0">
              <a:solidFill>
                <a:schemeClr val="bg1"/>
              </a:solidFill>
              <a:latin typeface="Calibri" pitchFamily="34" charset="0"/>
              <a:cs typeface="Calibri" pitchFamily="34" charset="0"/>
            </a:endParaRPr>
          </a:p>
        </p:txBody>
      </p:sp>
      <p:sp>
        <p:nvSpPr>
          <p:cNvPr id="18"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1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2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21"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4" name="Straight Connector 23"/>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2" name="Straight Connector 31"/>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33"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6"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23" name="Rectangle 22"/>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28" name="Rectangle 27"/>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2173390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Slide with table">
    <p:spTree>
      <p:nvGrpSpPr>
        <p:cNvPr id="1" name=""/>
        <p:cNvGrpSpPr/>
        <p:nvPr/>
      </p:nvGrpSpPr>
      <p:grpSpPr>
        <a:xfrm>
          <a:off x="0" y="0"/>
          <a:ext cx="0" cy="0"/>
          <a:chOff x="0" y="0"/>
          <a:chExt cx="0" cy="0"/>
        </a:xfrm>
      </p:grpSpPr>
      <p:sp>
        <p:nvSpPr>
          <p:cNvPr id="21" name="Slide Number Placeholder 5"/>
          <p:cNvSpPr txBox="1">
            <a:spLocks/>
          </p:cNvSpPr>
          <p:nvPr userDrawn="1"/>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dirty="0">
              <a:solidFill>
                <a:schemeClr val="bg1"/>
              </a:solidFill>
              <a:latin typeface="Calibri" pitchFamily="34" charset="0"/>
              <a:cs typeface="Calibri" pitchFamily="34" charset="0"/>
            </a:endParaRPr>
          </a:p>
        </p:txBody>
      </p:sp>
      <p:sp>
        <p:nvSpPr>
          <p:cNvPr id="4" name="Table Placeholder 3"/>
          <p:cNvSpPr>
            <a:spLocks noGrp="1"/>
          </p:cNvSpPr>
          <p:nvPr>
            <p:ph type="tbl" sz="quarter" idx="10"/>
          </p:nvPr>
        </p:nvSpPr>
        <p:spPr>
          <a:xfrm>
            <a:off x="476249" y="1347788"/>
            <a:ext cx="11422063" cy="4637087"/>
          </a:xfrm>
          <a:prstGeom prst="rect">
            <a:avLst/>
          </a:prstGeom>
        </p:spPr>
        <p:txBody>
          <a:bodyPr/>
          <a:lstStyle>
            <a:lvl1pPr>
              <a:defRPr lang="en-US" sz="2000" dirty="0">
                <a:latin typeface="Calibri" pitchFamily="34" charset="0"/>
                <a:cs typeface="Calibri" pitchFamily="34" charset="0"/>
              </a:defRPr>
            </a:lvl1pPr>
          </a:lstStyle>
          <a:p>
            <a:pPr marL="0" lvl="0" indent="0">
              <a:buNone/>
            </a:pPr>
            <a:endParaRPr lang="en-US" dirty="0"/>
          </a:p>
        </p:txBody>
      </p:sp>
      <p:sp>
        <p:nvSpPr>
          <p:cNvPr id="19"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20"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22"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23"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4" name="Straight Connector 23"/>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25" name="Straight Connector 24"/>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26"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5"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6" name="Rectangle 15"/>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17" name="Rectangle 16"/>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20343503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Events Optional slide">
    <p:spTree>
      <p:nvGrpSpPr>
        <p:cNvPr id="1" name=""/>
        <p:cNvGrpSpPr/>
        <p:nvPr/>
      </p:nvGrpSpPr>
      <p:grpSpPr>
        <a:xfrm>
          <a:off x="0" y="0"/>
          <a:ext cx="0" cy="0"/>
          <a:chOff x="0" y="0"/>
          <a:chExt cx="0" cy="0"/>
        </a:xfrm>
      </p:grpSpPr>
      <p:sp>
        <p:nvSpPr>
          <p:cNvPr id="24" name="Picture Placeholder 2"/>
          <p:cNvSpPr>
            <a:spLocks noGrp="1"/>
          </p:cNvSpPr>
          <p:nvPr>
            <p:ph type="pic" sz="quarter" idx="10"/>
          </p:nvPr>
        </p:nvSpPr>
        <p:spPr>
          <a:xfrm>
            <a:off x="2" y="0"/>
            <a:ext cx="2747887" cy="2940148"/>
          </a:xfrm>
          <a:prstGeom prst="rect">
            <a:avLst/>
          </a:prstGeom>
          <a:noFill/>
        </p:spPr>
        <p:txBody>
          <a:bodyPr lIns="91419" tIns="45710" rIns="91419" bIns="4571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sym typeface="Arial" pitchFamily="34" charset="0"/>
            </a:endParaRPr>
          </a:p>
        </p:txBody>
      </p:sp>
      <p:sp>
        <p:nvSpPr>
          <p:cNvPr id="25" name="Picture Placeholder 2"/>
          <p:cNvSpPr>
            <a:spLocks noGrp="1"/>
          </p:cNvSpPr>
          <p:nvPr>
            <p:ph type="pic" sz="quarter" idx="11"/>
          </p:nvPr>
        </p:nvSpPr>
        <p:spPr>
          <a:xfrm>
            <a:off x="9003324" y="0"/>
            <a:ext cx="3179298" cy="2940148"/>
          </a:xfrm>
          <a:prstGeom prst="rect">
            <a:avLst/>
          </a:prstGeom>
          <a:noFill/>
        </p:spPr>
        <p:txBody>
          <a:bodyPr lIns="91419" tIns="45710" rIns="91419" bIns="4571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sym typeface="Arial" pitchFamily="34" charset="0"/>
            </a:endParaRPr>
          </a:p>
        </p:txBody>
      </p:sp>
      <p:sp>
        <p:nvSpPr>
          <p:cNvPr id="27" name="Picture Placeholder 2"/>
          <p:cNvSpPr>
            <a:spLocks noGrp="1"/>
          </p:cNvSpPr>
          <p:nvPr>
            <p:ph type="pic" sz="quarter" idx="12"/>
          </p:nvPr>
        </p:nvSpPr>
        <p:spPr>
          <a:xfrm>
            <a:off x="7620000" y="2940148"/>
            <a:ext cx="4572000" cy="2940148"/>
          </a:xfrm>
          <a:prstGeom prst="rect">
            <a:avLst/>
          </a:prstGeom>
          <a:noFill/>
        </p:spPr>
        <p:txBody>
          <a:bodyPr lIns="91419" tIns="45710" rIns="91419" bIns="4571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sym typeface="Arial" pitchFamily="34" charset="0"/>
            </a:endParaRPr>
          </a:p>
        </p:txBody>
      </p:sp>
      <p:sp>
        <p:nvSpPr>
          <p:cNvPr id="28" name="Picture Placeholder 2"/>
          <p:cNvSpPr>
            <a:spLocks noGrp="1"/>
          </p:cNvSpPr>
          <p:nvPr>
            <p:ph type="pic" sz="quarter" idx="13"/>
          </p:nvPr>
        </p:nvSpPr>
        <p:spPr>
          <a:xfrm>
            <a:off x="6372666" y="0"/>
            <a:ext cx="2630659" cy="2940148"/>
          </a:xfrm>
          <a:prstGeom prst="rect">
            <a:avLst/>
          </a:prstGeom>
          <a:noFill/>
        </p:spPr>
        <p:txBody>
          <a:bodyPr lIns="91419" tIns="45710" rIns="91419" bIns="4571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sym typeface="Arial" pitchFamily="34" charset="0"/>
            </a:endParaRPr>
          </a:p>
        </p:txBody>
      </p:sp>
      <p:sp>
        <p:nvSpPr>
          <p:cNvPr id="29" name="Rectangle 28"/>
          <p:cNvSpPr/>
          <p:nvPr userDrawn="1"/>
        </p:nvSpPr>
        <p:spPr>
          <a:xfrm>
            <a:off x="2747433" y="2940326"/>
            <a:ext cx="4893733" cy="1828386"/>
          </a:xfrm>
          <a:prstGeom prst="rect">
            <a:avLst/>
          </a:prstGeom>
          <a:solidFill>
            <a:srgbClr val="92D050"/>
          </a:solidFill>
          <a:ln w="25400" cap="flat" cmpd="sng" algn="ctr">
            <a:noFill/>
            <a:prstDash val="solid"/>
          </a:ln>
          <a:effectLst/>
        </p:spPr>
        <p:txBody>
          <a:bodyPr lIns="91409" tIns="215925" rIns="251913" bIns="0" anchor="ctr"/>
          <a:lstStyle/>
          <a:p>
            <a:pPr marL="0" marR="0" lvl="0" indent="0" algn="r" defTabSz="1087358" eaLnBrk="1" fontAlgn="base" latinLnBrk="0" hangingPunct="1">
              <a:lnSpc>
                <a:spcPct val="70000"/>
              </a:lnSpc>
              <a:spcBef>
                <a:spcPct val="0"/>
              </a:spcBef>
              <a:spcAft>
                <a:spcPct val="0"/>
              </a:spcAft>
              <a:buClrTx/>
              <a:buSzTx/>
              <a:buFontTx/>
              <a:buNone/>
              <a:tabLst/>
              <a:defRPr/>
            </a:pPr>
            <a:endParaRPr kumimoji="0" lang="uk-UA" sz="4000" b="0" i="0" u="none" strike="noStrike" kern="0" cap="none" spc="0" normalizeH="0" baseline="0" noProof="0" dirty="0">
              <a:ln>
                <a:noFill/>
              </a:ln>
              <a:solidFill>
                <a:srgbClr val="FFFFFF"/>
              </a:solidFill>
              <a:effectLst/>
              <a:uLnTx/>
              <a:uFillTx/>
              <a:latin typeface="Arial"/>
              <a:ea typeface="+mn-ea"/>
              <a:cs typeface="+mn-cs"/>
            </a:endParaRPr>
          </a:p>
        </p:txBody>
      </p:sp>
      <p:sp>
        <p:nvSpPr>
          <p:cNvPr id="34" name="Rectangle 33"/>
          <p:cNvSpPr/>
          <p:nvPr userDrawn="1"/>
        </p:nvSpPr>
        <p:spPr>
          <a:xfrm>
            <a:off x="2747433" y="0"/>
            <a:ext cx="3624792" cy="2940326"/>
          </a:xfrm>
          <a:prstGeom prst="rect">
            <a:avLst/>
          </a:prstGeom>
          <a:solidFill>
            <a:srgbClr val="0067AC"/>
          </a:solidFill>
          <a:ln w="25400" cap="flat" cmpd="sng" algn="ctr">
            <a:noFill/>
            <a:prstDash val="solid"/>
          </a:ln>
          <a:effectLst/>
        </p:spPr>
        <p:txBody>
          <a:bodyPr lIns="323889" tIns="215925" rIns="71976" bIns="251913" anchor="b"/>
          <a:lstStyle/>
          <a:p>
            <a:pPr marL="0" marR="0" lvl="0" indent="0" defTabSz="1087358" eaLnBrk="1" fontAlgn="base" latinLnBrk="0" hangingPunct="1">
              <a:lnSpc>
                <a:spcPct val="70000"/>
              </a:lnSpc>
              <a:spcBef>
                <a:spcPct val="0"/>
              </a:spcBef>
              <a:spcAft>
                <a:spcPct val="0"/>
              </a:spcAft>
              <a:buClrTx/>
              <a:buSzTx/>
              <a:buFontTx/>
              <a:buNone/>
              <a:tabLst/>
              <a:defRPr/>
            </a:pPr>
            <a:endParaRPr kumimoji="0" lang="uk-UA" sz="4000" b="0" i="0" u="none" strike="noStrike" kern="0" cap="none" spc="0" normalizeH="0" baseline="0" noProof="0" dirty="0">
              <a:ln>
                <a:noFill/>
              </a:ln>
              <a:solidFill>
                <a:srgbClr val="FFFFFF"/>
              </a:solidFill>
              <a:effectLst/>
              <a:uLnTx/>
              <a:uFillTx/>
              <a:latin typeface="Arial"/>
              <a:ea typeface="+mn-ea"/>
              <a:cs typeface="+mn-cs"/>
            </a:endParaRPr>
          </a:p>
        </p:txBody>
      </p:sp>
      <p:sp>
        <p:nvSpPr>
          <p:cNvPr id="35" name="テキスト プレースホルダー 11"/>
          <p:cNvSpPr>
            <a:spLocks noGrp="1"/>
          </p:cNvSpPr>
          <p:nvPr>
            <p:ph type="body" sz="quarter" idx="15"/>
          </p:nvPr>
        </p:nvSpPr>
        <p:spPr>
          <a:xfrm>
            <a:off x="2882309" y="192115"/>
            <a:ext cx="3355041" cy="2556097"/>
          </a:xfrm>
          <a:prstGeom prst="rect">
            <a:avLst/>
          </a:prstGeom>
        </p:spPr>
        <p:txBody>
          <a:bodyPr anchor="ctr">
            <a:noAutofit/>
          </a:bodyPr>
          <a:lstStyle>
            <a:lvl1pPr marL="0" indent="0" algn="ctr">
              <a:lnSpc>
                <a:spcPct val="120000"/>
              </a:lnSpc>
              <a:buNone/>
              <a:defRPr sz="2400">
                <a:solidFill>
                  <a:schemeClr val="bg1"/>
                </a:solidFill>
                <a:latin typeface="Univers 45 Light" pitchFamily="34" charset="0"/>
              </a:defRPr>
            </a:lvl1pPr>
          </a:lstStyle>
          <a:p>
            <a:pPr lvl="0"/>
            <a:r>
              <a:rPr lang="en-US" altLang="ja-JP" noProof="0" dirty="0"/>
              <a:t>Click to edit Master text styles</a:t>
            </a:r>
          </a:p>
        </p:txBody>
      </p:sp>
      <p:sp>
        <p:nvSpPr>
          <p:cNvPr id="36" name="テキスト プレースホルダー 11"/>
          <p:cNvSpPr>
            <a:spLocks noGrp="1"/>
          </p:cNvSpPr>
          <p:nvPr>
            <p:ph type="body" sz="quarter" idx="16"/>
          </p:nvPr>
        </p:nvSpPr>
        <p:spPr>
          <a:xfrm>
            <a:off x="2897171" y="3052178"/>
            <a:ext cx="4594256" cy="1604682"/>
          </a:xfrm>
          <a:prstGeom prst="rect">
            <a:avLst/>
          </a:prstGeom>
        </p:spPr>
        <p:txBody>
          <a:bodyPr anchor="ctr">
            <a:noAutofit/>
          </a:bodyPr>
          <a:lstStyle>
            <a:lvl1pPr marL="0" indent="0" algn="ctr">
              <a:lnSpc>
                <a:spcPct val="120000"/>
              </a:lnSpc>
              <a:buNone/>
              <a:defRPr sz="2400">
                <a:solidFill>
                  <a:schemeClr val="bg1"/>
                </a:solidFill>
                <a:latin typeface="Univers 45 Light" pitchFamily="34" charset="0"/>
              </a:defRPr>
            </a:lvl1pPr>
          </a:lstStyle>
          <a:p>
            <a:pPr lvl="0"/>
            <a:r>
              <a:rPr lang="en-US" altLang="ja-JP" noProof="0" dirty="0"/>
              <a:t>Click to edit Master text styles</a:t>
            </a:r>
          </a:p>
        </p:txBody>
      </p:sp>
    </p:spTree>
    <p:extLst>
      <p:ext uri="{BB962C8B-B14F-4D97-AF65-F5344CB8AC3E}">
        <p14:creationId xmlns:p14="http://schemas.microsoft.com/office/powerpoint/2010/main" val="405160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1000" fill="hold"/>
                                        <p:tgtEl>
                                          <p:spTgt spid="34"/>
                                        </p:tgtEl>
                                        <p:attrNameLst>
                                          <p:attrName>ppt_x</p:attrName>
                                        </p:attrNameLst>
                                      </p:cBhvr>
                                      <p:tavLst>
                                        <p:tav tm="0">
                                          <p:val>
                                            <p:strVal val="#ppt_x"/>
                                          </p:val>
                                        </p:tav>
                                        <p:tav tm="100000">
                                          <p:val>
                                            <p:strVal val="#ppt_x"/>
                                          </p:val>
                                        </p:tav>
                                      </p:tavLst>
                                    </p:anim>
                                    <p:anim calcmode="lin" valueType="num">
                                      <p:cBhvr additive="base">
                                        <p:cTn id="12" dur="1000" fill="hold"/>
                                        <p:tgtEl>
                                          <p:spTgt spid="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_Events Optional slide 1">
    <p:spTree>
      <p:nvGrpSpPr>
        <p:cNvPr id="1" name=""/>
        <p:cNvGrpSpPr/>
        <p:nvPr/>
      </p:nvGrpSpPr>
      <p:grpSpPr>
        <a:xfrm>
          <a:off x="0" y="0"/>
          <a:ext cx="0" cy="0"/>
          <a:chOff x="0" y="0"/>
          <a:chExt cx="0" cy="0"/>
        </a:xfrm>
      </p:grpSpPr>
      <p:sp>
        <p:nvSpPr>
          <p:cNvPr id="21" name="Freeform 6"/>
          <p:cNvSpPr>
            <a:spLocks noGrp="1"/>
          </p:cNvSpPr>
          <p:nvPr>
            <p:ph type="pic" idx="17" hasCustomPrompt="1"/>
          </p:nvPr>
        </p:nvSpPr>
        <p:spPr bwMode="auto">
          <a:xfrm>
            <a:off x="7276457" y="1655"/>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22" name="Freeform 6"/>
          <p:cNvSpPr>
            <a:spLocks noGrp="1"/>
          </p:cNvSpPr>
          <p:nvPr>
            <p:ph type="pic" idx="19" hasCustomPrompt="1"/>
          </p:nvPr>
        </p:nvSpPr>
        <p:spPr bwMode="auto">
          <a:xfrm>
            <a:off x="5522005" y="1773356"/>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23" name="Freeform 6"/>
          <p:cNvSpPr>
            <a:spLocks noGrp="1"/>
          </p:cNvSpPr>
          <p:nvPr>
            <p:ph type="pic" idx="20" hasCustomPrompt="1"/>
          </p:nvPr>
        </p:nvSpPr>
        <p:spPr bwMode="auto">
          <a:xfrm>
            <a:off x="2013101" y="5316758"/>
            <a:ext cx="3261170" cy="1677433"/>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 name="connsiteX0" fmla="*/ 10000 w 10000"/>
              <a:gd name="connsiteY0" fmla="*/ 5004 h 5042"/>
              <a:gd name="connsiteX1" fmla="*/ 5152 w 10000"/>
              <a:gd name="connsiteY1" fmla="*/ 5042 h 5042"/>
              <a:gd name="connsiteX2" fmla="*/ 0 w 10000"/>
              <a:gd name="connsiteY2" fmla="*/ 5004 h 5042"/>
              <a:gd name="connsiteX3" fmla="*/ 5002 w 10000"/>
              <a:gd name="connsiteY3" fmla="*/ 0 h 5042"/>
              <a:gd name="connsiteX4" fmla="*/ 10000 w 10000"/>
              <a:gd name="connsiteY4" fmla="*/ 5004 h 5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5042">
                <a:moveTo>
                  <a:pt x="10000" y="5004"/>
                </a:moveTo>
                <a:lnTo>
                  <a:pt x="5152" y="5042"/>
                </a:lnTo>
                <a:lnTo>
                  <a:pt x="0" y="5004"/>
                </a:lnTo>
                <a:lnTo>
                  <a:pt x="5002" y="0"/>
                </a:lnTo>
                <a:lnTo>
                  <a:pt x="10000" y="5004"/>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26" name="Freeform 6"/>
          <p:cNvSpPr>
            <a:spLocks noGrp="1"/>
          </p:cNvSpPr>
          <p:nvPr>
            <p:ph type="pic" idx="21" hasCustomPrompt="1"/>
          </p:nvPr>
        </p:nvSpPr>
        <p:spPr bwMode="auto">
          <a:xfrm>
            <a:off x="3767553" y="3545057"/>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30" name="Freeform 6"/>
          <p:cNvSpPr>
            <a:spLocks noGrp="1"/>
          </p:cNvSpPr>
          <p:nvPr>
            <p:ph type="pic" idx="22" hasCustomPrompt="1"/>
          </p:nvPr>
        </p:nvSpPr>
        <p:spPr bwMode="auto">
          <a:xfrm>
            <a:off x="9030909" y="-105255"/>
            <a:ext cx="3261170" cy="166212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 name="connsiteX0" fmla="*/ 10000 w 10000"/>
              <a:gd name="connsiteY0" fmla="*/ 0 h 4996"/>
              <a:gd name="connsiteX1" fmla="*/ 5002 w 10000"/>
              <a:gd name="connsiteY1" fmla="*/ 4996 h 4996"/>
              <a:gd name="connsiteX2" fmla="*/ 0 w 10000"/>
              <a:gd name="connsiteY2" fmla="*/ 0 h 4996"/>
              <a:gd name="connsiteX3" fmla="*/ 4752 w 10000"/>
              <a:gd name="connsiteY3" fmla="*/ 3 h 4996"/>
              <a:gd name="connsiteX4" fmla="*/ 10000 w 10000"/>
              <a:gd name="connsiteY4" fmla="*/ 0 h 4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4996">
                <a:moveTo>
                  <a:pt x="10000" y="0"/>
                </a:moveTo>
                <a:lnTo>
                  <a:pt x="5002" y="4996"/>
                </a:lnTo>
                <a:lnTo>
                  <a:pt x="0" y="0"/>
                </a:lnTo>
                <a:lnTo>
                  <a:pt x="4752" y="3"/>
                </a:lnTo>
                <a:lnTo>
                  <a:pt x="10000" y="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31" name="Freeform 6"/>
          <p:cNvSpPr>
            <a:spLocks noGrp="1"/>
          </p:cNvSpPr>
          <p:nvPr>
            <p:ph type="pic" idx="23" hasCustomPrompt="1"/>
          </p:nvPr>
        </p:nvSpPr>
        <p:spPr bwMode="auto">
          <a:xfrm>
            <a:off x="9040403" y="1773356"/>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32" name="Freeform 6"/>
          <p:cNvSpPr>
            <a:spLocks noGrp="1"/>
          </p:cNvSpPr>
          <p:nvPr>
            <p:ph type="pic" idx="24" hasCustomPrompt="1"/>
          </p:nvPr>
        </p:nvSpPr>
        <p:spPr bwMode="auto">
          <a:xfrm>
            <a:off x="7285951" y="3545057"/>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33" name="Freeform 6"/>
          <p:cNvSpPr>
            <a:spLocks noGrp="1"/>
          </p:cNvSpPr>
          <p:nvPr>
            <p:ph type="pic" idx="26" hasCustomPrompt="1"/>
          </p:nvPr>
        </p:nvSpPr>
        <p:spPr bwMode="auto">
          <a:xfrm>
            <a:off x="5531499" y="5316758"/>
            <a:ext cx="3261170" cy="1664790"/>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 name="connsiteX0" fmla="*/ 10000 w 10000"/>
              <a:gd name="connsiteY0" fmla="*/ 5004 h 5004"/>
              <a:gd name="connsiteX1" fmla="*/ 5002 w 10000"/>
              <a:gd name="connsiteY1" fmla="*/ 4944 h 5004"/>
              <a:gd name="connsiteX2" fmla="*/ 0 w 10000"/>
              <a:gd name="connsiteY2" fmla="*/ 5004 h 5004"/>
              <a:gd name="connsiteX3" fmla="*/ 5002 w 10000"/>
              <a:gd name="connsiteY3" fmla="*/ 0 h 5004"/>
              <a:gd name="connsiteX4" fmla="*/ 10000 w 10000"/>
              <a:gd name="connsiteY4" fmla="*/ 5004 h 5004"/>
              <a:gd name="connsiteX0" fmla="*/ 10000 w 10000"/>
              <a:gd name="connsiteY0" fmla="*/ 10000 h 10174"/>
              <a:gd name="connsiteX1" fmla="*/ 5002 w 10000"/>
              <a:gd name="connsiteY1" fmla="*/ 10174 h 10174"/>
              <a:gd name="connsiteX2" fmla="*/ 0 w 10000"/>
              <a:gd name="connsiteY2" fmla="*/ 10000 h 10174"/>
              <a:gd name="connsiteX3" fmla="*/ 5002 w 10000"/>
              <a:gd name="connsiteY3" fmla="*/ 0 h 10174"/>
              <a:gd name="connsiteX4" fmla="*/ 10000 w 10000"/>
              <a:gd name="connsiteY4" fmla="*/ 10000 h 10174"/>
              <a:gd name="connsiteX0" fmla="*/ 10000 w 10000"/>
              <a:gd name="connsiteY0" fmla="*/ 10000 h 10000"/>
              <a:gd name="connsiteX1" fmla="*/ 5002 w 10000"/>
              <a:gd name="connsiteY1" fmla="*/ 9978 h 10000"/>
              <a:gd name="connsiteX2" fmla="*/ 0 w 10000"/>
              <a:gd name="connsiteY2" fmla="*/ 10000 h 10000"/>
              <a:gd name="connsiteX3" fmla="*/ 5002 w 10000"/>
              <a:gd name="connsiteY3" fmla="*/ 0 h 10000"/>
              <a:gd name="connsiteX4" fmla="*/ 1000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10000"/>
                </a:moveTo>
                <a:lnTo>
                  <a:pt x="5002" y="9978"/>
                </a:lnTo>
                <a:lnTo>
                  <a:pt x="0" y="10000"/>
                </a:lnTo>
                <a:lnTo>
                  <a:pt x="5002" y="0"/>
                </a:lnTo>
                <a:lnTo>
                  <a:pt x="10000" y="1000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37" name="Freeform 6"/>
          <p:cNvSpPr>
            <a:spLocks noGrp="1"/>
          </p:cNvSpPr>
          <p:nvPr>
            <p:ph type="pic" idx="27" hasCustomPrompt="1"/>
          </p:nvPr>
        </p:nvSpPr>
        <p:spPr bwMode="auto">
          <a:xfrm>
            <a:off x="10794855" y="1655"/>
            <a:ext cx="1631621"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 name="connsiteX0" fmla="*/ 5042 w 5042"/>
              <a:gd name="connsiteY0" fmla="*/ 4955 h 10000"/>
              <a:gd name="connsiteX1" fmla="*/ 5002 w 5042"/>
              <a:gd name="connsiteY1" fmla="*/ 10000 h 10000"/>
              <a:gd name="connsiteX2" fmla="*/ 0 w 5042"/>
              <a:gd name="connsiteY2" fmla="*/ 5004 h 10000"/>
              <a:gd name="connsiteX3" fmla="*/ 5002 w 5042"/>
              <a:gd name="connsiteY3" fmla="*/ 0 h 10000"/>
              <a:gd name="connsiteX4" fmla="*/ 5042 w 5042"/>
              <a:gd name="connsiteY4" fmla="*/ 4955 h 10000"/>
              <a:gd name="connsiteX0" fmla="*/ 9801 w 9923"/>
              <a:gd name="connsiteY0" fmla="*/ 5004 h 10000"/>
              <a:gd name="connsiteX1" fmla="*/ 9921 w 9923"/>
              <a:gd name="connsiteY1" fmla="*/ 10000 h 10000"/>
              <a:gd name="connsiteX2" fmla="*/ 0 w 9923"/>
              <a:gd name="connsiteY2" fmla="*/ 5004 h 10000"/>
              <a:gd name="connsiteX3" fmla="*/ 9921 w 9923"/>
              <a:gd name="connsiteY3" fmla="*/ 0 h 10000"/>
              <a:gd name="connsiteX4" fmla="*/ 9801 w 9923"/>
              <a:gd name="connsiteY4" fmla="*/ 500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3" h="10000">
                <a:moveTo>
                  <a:pt x="9801" y="5004"/>
                </a:moveTo>
                <a:cubicBezTo>
                  <a:pt x="9775" y="6686"/>
                  <a:pt x="9946" y="8318"/>
                  <a:pt x="9921" y="10000"/>
                </a:cubicBezTo>
                <a:lnTo>
                  <a:pt x="0" y="5004"/>
                </a:lnTo>
                <a:lnTo>
                  <a:pt x="9921" y="0"/>
                </a:lnTo>
                <a:cubicBezTo>
                  <a:pt x="9946" y="1652"/>
                  <a:pt x="9775" y="3352"/>
                  <a:pt x="9801" y="5004"/>
                </a:cubicBez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dirty="0"/>
              <a:t>`</a:t>
            </a:r>
          </a:p>
        </p:txBody>
      </p:sp>
      <p:sp>
        <p:nvSpPr>
          <p:cNvPr id="38" name="Title 1"/>
          <p:cNvSpPr>
            <a:spLocks noGrp="1"/>
          </p:cNvSpPr>
          <p:nvPr>
            <p:ph type="title"/>
          </p:nvPr>
        </p:nvSpPr>
        <p:spPr>
          <a:xfrm>
            <a:off x="405342" y="1062719"/>
            <a:ext cx="4309533" cy="2794906"/>
          </a:xfrm>
        </p:spPr>
        <p:txBody>
          <a:bodyPr>
            <a:noAutofit/>
          </a:bodyPr>
          <a:lstStyle>
            <a:lvl1pPr>
              <a:defRPr sz="5400">
                <a:solidFill>
                  <a:srgbClr val="0067AC"/>
                </a:solidFill>
              </a:defRPr>
            </a:lvl1pPr>
          </a:lstStyle>
          <a:p>
            <a:r>
              <a:rPr lang="en-US" dirty="0"/>
              <a:t>Click to edit Master title style</a:t>
            </a:r>
          </a:p>
        </p:txBody>
      </p:sp>
    </p:spTree>
    <p:extLst>
      <p:ext uri="{BB962C8B-B14F-4D97-AF65-F5344CB8AC3E}">
        <p14:creationId xmlns:p14="http://schemas.microsoft.com/office/powerpoint/2010/main" val="19942227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_Full Events slide 1">
    <p:spTree>
      <p:nvGrpSpPr>
        <p:cNvPr id="1" name=""/>
        <p:cNvGrpSpPr/>
        <p:nvPr/>
      </p:nvGrpSpPr>
      <p:grpSpPr>
        <a:xfrm>
          <a:off x="0" y="0"/>
          <a:ext cx="0" cy="0"/>
          <a:chOff x="0" y="0"/>
          <a:chExt cx="0" cy="0"/>
        </a:xfrm>
      </p:grpSpPr>
      <p:sp>
        <p:nvSpPr>
          <p:cNvPr id="17" name="Picture Placeholder 2"/>
          <p:cNvSpPr>
            <a:spLocks noGrp="1"/>
          </p:cNvSpPr>
          <p:nvPr>
            <p:ph type="pic" sz="quarter" idx="10"/>
          </p:nvPr>
        </p:nvSpPr>
        <p:spPr>
          <a:xfrm>
            <a:off x="0" y="434975"/>
            <a:ext cx="12192000" cy="4906282"/>
          </a:xfrm>
          <a:prstGeom prst="rect">
            <a:avLst/>
          </a:prstGeom>
          <a:solidFill>
            <a:srgbClr val="D8D8D8"/>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endParaRPr>
          </a:p>
        </p:txBody>
      </p:sp>
      <p:sp>
        <p:nvSpPr>
          <p:cNvPr id="20" name="Freeform 19"/>
          <p:cNvSpPr/>
          <p:nvPr userDrawn="1"/>
        </p:nvSpPr>
        <p:spPr>
          <a:xfrm flipH="1">
            <a:off x="11943122" y="3048000"/>
            <a:ext cx="248878" cy="248478"/>
          </a:xfrm>
          <a:custGeom>
            <a:avLst/>
            <a:gdLst>
              <a:gd name="connsiteX0" fmla="*/ 845081 w 2429302"/>
              <a:gd name="connsiteY0" fmla="*/ 322250 h 2429302"/>
              <a:gd name="connsiteX1" fmla="*/ 2062427 w 2429302"/>
              <a:gd name="connsiteY1" fmla="*/ 1214651 h 2429302"/>
              <a:gd name="connsiteX2" fmla="*/ 845081 w 2429302"/>
              <a:gd name="connsiteY2" fmla="*/ 2107052 h 2429302"/>
              <a:gd name="connsiteX3" fmla="*/ 845081 w 2429302"/>
              <a:gd name="connsiteY3" fmla="*/ 1904516 h 2429302"/>
              <a:gd name="connsiteX4" fmla="*/ 1786142 w 2429302"/>
              <a:gd name="connsiteY4" fmla="*/ 1214651 h 2429302"/>
              <a:gd name="connsiteX5" fmla="*/ 845081 w 2429302"/>
              <a:gd name="connsiteY5" fmla="*/ 524786 h 2429302"/>
              <a:gd name="connsiteX6" fmla="*/ 1214651 w 2429302"/>
              <a:gd name="connsiteY6" fmla="*/ 160407 h 2429302"/>
              <a:gd name="connsiteX7" fmla="*/ 160407 w 2429302"/>
              <a:gd name="connsiteY7" fmla="*/ 1214651 h 2429302"/>
              <a:gd name="connsiteX8" fmla="*/ 1214651 w 2429302"/>
              <a:gd name="connsiteY8" fmla="*/ 2268895 h 2429302"/>
              <a:gd name="connsiteX9" fmla="*/ 2268895 w 2429302"/>
              <a:gd name="connsiteY9" fmla="*/ 1214651 h 2429302"/>
              <a:gd name="connsiteX10" fmla="*/ 1214651 w 2429302"/>
              <a:gd name="connsiteY10" fmla="*/ 160407 h 2429302"/>
              <a:gd name="connsiteX11" fmla="*/ 1214651 w 2429302"/>
              <a:gd name="connsiteY11" fmla="*/ 0 h 2429302"/>
              <a:gd name="connsiteX12" fmla="*/ 2429302 w 2429302"/>
              <a:gd name="connsiteY12" fmla="*/ 1214651 h 2429302"/>
              <a:gd name="connsiteX13" fmla="*/ 1214651 w 2429302"/>
              <a:gd name="connsiteY13" fmla="*/ 2429302 h 2429302"/>
              <a:gd name="connsiteX14" fmla="*/ 0 w 2429302"/>
              <a:gd name="connsiteY14" fmla="*/ 1214651 h 2429302"/>
              <a:gd name="connsiteX15" fmla="*/ 1214651 w 2429302"/>
              <a:gd name="connsiteY15" fmla="*/ 0 h 242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29302" h="2429302">
                <a:moveTo>
                  <a:pt x="845081" y="322250"/>
                </a:moveTo>
                <a:lnTo>
                  <a:pt x="2062427" y="1214651"/>
                </a:lnTo>
                <a:lnTo>
                  <a:pt x="845081" y="2107052"/>
                </a:lnTo>
                <a:lnTo>
                  <a:pt x="845081" y="1904516"/>
                </a:lnTo>
                <a:lnTo>
                  <a:pt x="1786142" y="1214651"/>
                </a:lnTo>
                <a:lnTo>
                  <a:pt x="845081" y="524786"/>
                </a:lnTo>
                <a:close/>
                <a:moveTo>
                  <a:pt x="1214651" y="160407"/>
                </a:moveTo>
                <a:cubicBezTo>
                  <a:pt x="632408" y="160407"/>
                  <a:pt x="160407" y="632408"/>
                  <a:pt x="160407" y="1214651"/>
                </a:cubicBezTo>
                <a:cubicBezTo>
                  <a:pt x="160407" y="1796894"/>
                  <a:pt x="632408" y="2268895"/>
                  <a:pt x="1214651" y="2268895"/>
                </a:cubicBezTo>
                <a:cubicBezTo>
                  <a:pt x="1796894" y="2268895"/>
                  <a:pt x="2268895" y="1796894"/>
                  <a:pt x="2268895" y="1214651"/>
                </a:cubicBezTo>
                <a:cubicBezTo>
                  <a:pt x="2268895" y="632408"/>
                  <a:pt x="1796894" y="160407"/>
                  <a:pt x="1214651" y="160407"/>
                </a:cubicBezTo>
                <a:close/>
                <a:moveTo>
                  <a:pt x="1214651" y="0"/>
                </a:moveTo>
                <a:cubicBezTo>
                  <a:pt x="1885484" y="0"/>
                  <a:pt x="2429302" y="543818"/>
                  <a:pt x="2429302" y="1214651"/>
                </a:cubicBezTo>
                <a:cubicBezTo>
                  <a:pt x="2429302" y="1885484"/>
                  <a:pt x="1885484" y="2429302"/>
                  <a:pt x="1214651" y="2429302"/>
                </a:cubicBezTo>
                <a:cubicBezTo>
                  <a:pt x="543818" y="2429302"/>
                  <a:pt x="0" y="1885484"/>
                  <a:pt x="0" y="1214651"/>
                </a:cubicBezTo>
                <a:cubicBezTo>
                  <a:pt x="0" y="543818"/>
                  <a:pt x="543818" y="0"/>
                  <a:pt x="1214651" y="0"/>
                </a:cubicBezTo>
                <a:close/>
              </a:path>
            </a:pathLst>
          </a:custGeom>
          <a:solidFill>
            <a:srgbClr val="FFFFFF"/>
          </a:solidFill>
          <a:ln w="25400" cap="flat" cmpd="sng" algn="ctr">
            <a:noFill/>
            <a:prstDash val="solid"/>
          </a:ln>
          <a:effectLst/>
        </p:spPr>
        <p:txBody>
          <a:bodyPr lIns="91398" tIns="45700" rIns="91398" bIns="45700" anchor="ctr"/>
          <a:lstStyle/>
          <a:p>
            <a:pPr marL="0" marR="0" lvl="0" indent="0" algn="ctr" defTabSz="1087233" eaLnBrk="1" fontAlgn="base" latinLnBrk="0" hangingPunct="1">
              <a:lnSpc>
                <a:spcPct val="100000"/>
              </a:lnSpc>
              <a:spcBef>
                <a:spcPct val="0"/>
              </a:spcBef>
              <a:spcAft>
                <a:spcPct val="0"/>
              </a:spcAft>
              <a:buClrTx/>
              <a:buSzTx/>
              <a:buFontTx/>
              <a:buNone/>
              <a:tabLst/>
              <a:defRPr/>
            </a:pPr>
            <a:endParaRPr kumimoji="0" lang="uk-UA" sz="2100" b="0" i="0" u="none" strike="noStrike" kern="0" cap="none" spc="0" normalizeH="0" baseline="0" noProof="0">
              <a:ln>
                <a:noFill/>
              </a:ln>
              <a:solidFill>
                <a:srgbClr val="FFFFFF"/>
              </a:solidFill>
              <a:effectLst/>
              <a:uLnTx/>
              <a:uFillTx/>
              <a:latin typeface="Roboto Light"/>
              <a:cs typeface="+mn-cs"/>
            </a:endParaRPr>
          </a:p>
        </p:txBody>
      </p:sp>
      <p:sp>
        <p:nvSpPr>
          <p:cNvPr id="21" name="Freeform 20"/>
          <p:cNvSpPr/>
          <p:nvPr userDrawn="1"/>
        </p:nvSpPr>
        <p:spPr>
          <a:xfrm flipH="1">
            <a:off x="0" y="3048000"/>
            <a:ext cx="248366" cy="248478"/>
          </a:xfrm>
          <a:custGeom>
            <a:avLst/>
            <a:gdLst>
              <a:gd name="connsiteX0" fmla="*/ 845081 w 2429302"/>
              <a:gd name="connsiteY0" fmla="*/ 322250 h 2429302"/>
              <a:gd name="connsiteX1" fmla="*/ 2062427 w 2429302"/>
              <a:gd name="connsiteY1" fmla="*/ 1214651 h 2429302"/>
              <a:gd name="connsiteX2" fmla="*/ 845081 w 2429302"/>
              <a:gd name="connsiteY2" fmla="*/ 2107052 h 2429302"/>
              <a:gd name="connsiteX3" fmla="*/ 845081 w 2429302"/>
              <a:gd name="connsiteY3" fmla="*/ 1904516 h 2429302"/>
              <a:gd name="connsiteX4" fmla="*/ 1786142 w 2429302"/>
              <a:gd name="connsiteY4" fmla="*/ 1214651 h 2429302"/>
              <a:gd name="connsiteX5" fmla="*/ 845081 w 2429302"/>
              <a:gd name="connsiteY5" fmla="*/ 524786 h 2429302"/>
              <a:gd name="connsiteX6" fmla="*/ 1214651 w 2429302"/>
              <a:gd name="connsiteY6" fmla="*/ 160407 h 2429302"/>
              <a:gd name="connsiteX7" fmla="*/ 160407 w 2429302"/>
              <a:gd name="connsiteY7" fmla="*/ 1214651 h 2429302"/>
              <a:gd name="connsiteX8" fmla="*/ 1214651 w 2429302"/>
              <a:gd name="connsiteY8" fmla="*/ 2268895 h 2429302"/>
              <a:gd name="connsiteX9" fmla="*/ 2268895 w 2429302"/>
              <a:gd name="connsiteY9" fmla="*/ 1214651 h 2429302"/>
              <a:gd name="connsiteX10" fmla="*/ 1214651 w 2429302"/>
              <a:gd name="connsiteY10" fmla="*/ 160407 h 2429302"/>
              <a:gd name="connsiteX11" fmla="*/ 1214651 w 2429302"/>
              <a:gd name="connsiteY11" fmla="*/ 0 h 2429302"/>
              <a:gd name="connsiteX12" fmla="*/ 2429302 w 2429302"/>
              <a:gd name="connsiteY12" fmla="*/ 1214651 h 2429302"/>
              <a:gd name="connsiteX13" fmla="*/ 1214651 w 2429302"/>
              <a:gd name="connsiteY13" fmla="*/ 2429302 h 2429302"/>
              <a:gd name="connsiteX14" fmla="*/ 0 w 2429302"/>
              <a:gd name="connsiteY14" fmla="*/ 1214651 h 2429302"/>
              <a:gd name="connsiteX15" fmla="*/ 1214651 w 2429302"/>
              <a:gd name="connsiteY15" fmla="*/ 0 h 242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29302" h="2429302">
                <a:moveTo>
                  <a:pt x="845081" y="322250"/>
                </a:moveTo>
                <a:lnTo>
                  <a:pt x="2062427" y="1214651"/>
                </a:lnTo>
                <a:lnTo>
                  <a:pt x="845081" y="2107052"/>
                </a:lnTo>
                <a:lnTo>
                  <a:pt x="845081" y="1904516"/>
                </a:lnTo>
                <a:lnTo>
                  <a:pt x="1786142" y="1214651"/>
                </a:lnTo>
                <a:lnTo>
                  <a:pt x="845081" y="524786"/>
                </a:lnTo>
                <a:close/>
                <a:moveTo>
                  <a:pt x="1214651" y="160407"/>
                </a:moveTo>
                <a:cubicBezTo>
                  <a:pt x="632408" y="160407"/>
                  <a:pt x="160407" y="632408"/>
                  <a:pt x="160407" y="1214651"/>
                </a:cubicBezTo>
                <a:cubicBezTo>
                  <a:pt x="160407" y="1796894"/>
                  <a:pt x="632408" y="2268895"/>
                  <a:pt x="1214651" y="2268895"/>
                </a:cubicBezTo>
                <a:cubicBezTo>
                  <a:pt x="1796894" y="2268895"/>
                  <a:pt x="2268895" y="1796894"/>
                  <a:pt x="2268895" y="1214651"/>
                </a:cubicBezTo>
                <a:cubicBezTo>
                  <a:pt x="2268895" y="632408"/>
                  <a:pt x="1796894" y="160407"/>
                  <a:pt x="1214651" y="160407"/>
                </a:cubicBezTo>
                <a:close/>
                <a:moveTo>
                  <a:pt x="1214651" y="0"/>
                </a:moveTo>
                <a:cubicBezTo>
                  <a:pt x="1885484" y="0"/>
                  <a:pt x="2429302" y="543818"/>
                  <a:pt x="2429302" y="1214651"/>
                </a:cubicBezTo>
                <a:cubicBezTo>
                  <a:pt x="2429302" y="1885484"/>
                  <a:pt x="1885484" y="2429302"/>
                  <a:pt x="1214651" y="2429302"/>
                </a:cubicBezTo>
                <a:cubicBezTo>
                  <a:pt x="543818" y="2429302"/>
                  <a:pt x="0" y="1885484"/>
                  <a:pt x="0" y="1214651"/>
                </a:cubicBezTo>
                <a:cubicBezTo>
                  <a:pt x="0" y="543818"/>
                  <a:pt x="543818" y="0"/>
                  <a:pt x="1214651" y="0"/>
                </a:cubicBezTo>
                <a:close/>
              </a:path>
            </a:pathLst>
          </a:custGeom>
          <a:solidFill>
            <a:srgbClr val="FFFFFF"/>
          </a:solidFill>
          <a:ln w="25400" cap="flat" cmpd="sng" algn="ctr">
            <a:noFill/>
            <a:prstDash val="solid"/>
          </a:ln>
          <a:effectLst/>
        </p:spPr>
        <p:txBody>
          <a:bodyPr lIns="91398" tIns="45700" rIns="91398" bIns="45700" anchor="ctr"/>
          <a:lstStyle/>
          <a:p>
            <a:pPr marL="0" marR="0" lvl="0" indent="0" algn="ctr" defTabSz="1087233" eaLnBrk="1" fontAlgn="base" latinLnBrk="0" hangingPunct="1">
              <a:lnSpc>
                <a:spcPct val="100000"/>
              </a:lnSpc>
              <a:spcBef>
                <a:spcPct val="0"/>
              </a:spcBef>
              <a:spcAft>
                <a:spcPct val="0"/>
              </a:spcAft>
              <a:buClrTx/>
              <a:buSzTx/>
              <a:buFontTx/>
              <a:buNone/>
              <a:tabLst/>
              <a:defRPr/>
            </a:pPr>
            <a:endParaRPr kumimoji="0" lang="uk-UA" sz="2100" b="0" i="0" u="none" strike="noStrike" kern="0" cap="none" spc="0" normalizeH="0" baseline="0" noProof="0">
              <a:ln>
                <a:noFill/>
              </a:ln>
              <a:solidFill>
                <a:srgbClr val="FFFFFF"/>
              </a:solidFill>
              <a:effectLst/>
              <a:uLnTx/>
              <a:uFillTx/>
              <a:latin typeface="Roboto Light"/>
              <a:cs typeface="+mn-cs"/>
            </a:endParaRPr>
          </a:p>
        </p:txBody>
      </p:sp>
      <p:sp>
        <p:nvSpPr>
          <p:cNvPr id="23" name="テキスト プレースホルダー 11"/>
          <p:cNvSpPr>
            <a:spLocks noGrp="1"/>
          </p:cNvSpPr>
          <p:nvPr>
            <p:ph type="body" sz="quarter" idx="16"/>
          </p:nvPr>
        </p:nvSpPr>
        <p:spPr>
          <a:xfrm>
            <a:off x="476250" y="5582311"/>
            <a:ext cx="11417489" cy="632752"/>
          </a:xfrm>
          <a:prstGeom prst="rect">
            <a:avLst/>
          </a:prstGeom>
        </p:spPr>
        <p:txBody>
          <a:bodyPr anchor="t">
            <a:noAutofit/>
          </a:bodyPr>
          <a:lstStyle>
            <a:lvl1pPr marL="0" indent="0" algn="l">
              <a:lnSpc>
                <a:spcPct val="120000"/>
              </a:lnSpc>
              <a:buNone/>
              <a:defRPr sz="1800">
                <a:solidFill>
                  <a:srgbClr val="0067AC"/>
                </a:solidFill>
                <a:latin typeface="Univers 45 Light" pitchFamily="34" charset="0"/>
              </a:defRPr>
            </a:lvl1pPr>
          </a:lstStyle>
          <a:p>
            <a:pPr lvl="0"/>
            <a:r>
              <a:rPr lang="en-US" altLang="ja-JP" noProof="0" dirty="0"/>
              <a:t>Click to edit Master text styles</a:t>
            </a:r>
          </a:p>
        </p:txBody>
      </p:sp>
      <p:sp>
        <p:nvSpPr>
          <p:cNvPr id="6"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7" name="Rectangle 6"/>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8" name="Rectangle 7"/>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170365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750" fill="hold"/>
                                        <p:tgtEl>
                                          <p:spTgt spid="20"/>
                                        </p:tgtEl>
                                        <p:attrNameLst>
                                          <p:attrName>ppt_w</p:attrName>
                                        </p:attrNameLst>
                                      </p:cBhvr>
                                      <p:tavLst>
                                        <p:tav tm="0">
                                          <p:val>
                                            <p:fltVal val="0"/>
                                          </p:val>
                                        </p:tav>
                                        <p:tav tm="100000">
                                          <p:val>
                                            <p:strVal val="#ppt_w"/>
                                          </p:val>
                                        </p:tav>
                                      </p:tavLst>
                                    </p:anim>
                                    <p:anim calcmode="lin" valueType="num">
                                      <p:cBhvr>
                                        <p:cTn id="8" dur="750" fill="hold"/>
                                        <p:tgtEl>
                                          <p:spTgt spid="20"/>
                                        </p:tgtEl>
                                        <p:attrNameLst>
                                          <p:attrName>ppt_h</p:attrName>
                                        </p:attrNameLst>
                                      </p:cBhvr>
                                      <p:tavLst>
                                        <p:tav tm="0">
                                          <p:val>
                                            <p:fltVal val="0"/>
                                          </p:val>
                                        </p:tav>
                                        <p:tav tm="100000">
                                          <p:val>
                                            <p:strVal val="#ppt_h"/>
                                          </p:val>
                                        </p:tav>
                                      </p:tavLst>
                                    </p:anim>
                                    <p:animEffect transition="in" filter="fade">
                                      <p:cBhvr>
                                        <p:cTn id="9" dur="75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750" fill="hold"/>
                                        <p:tgtEl>
                                          <p:spTgt spid="21"/>
                                        </p:tgtEl>
                                        <p:attrNameLst>
                                          <p:attrName>ppt_w</p:attrName>
                                        </p:attrNameLst>
                                      </p:cBhvr>
                                      <p:tavLst>
                                        <p:tav tm="0">
                                          <p:val>
                                            <p:fltVal val="0"/>
                                          </p:val>
                                        </p:tav>
                                        <p:tav tm="100000">
                                          <p:val>
                                            <p:strVal val="#ppt_w"/>
                                          </p:val>
                                        </p:tav>
                                      </p:tavLst>
                                    </p:anim>
                                    <p:anim calcmode="lin" valueType="num">
                                      <p:cBhvr>
                                        <p:cTn id="13" dur="750" fill="hold"/>
                                        <p:tgtEl>
                                          <p:spTgt spid="21"/>
                                        </p:tgtEl>
                                        <p:attrNameLst>
                                          <p:attrName>ppt_h</p:attrName>
                                        </p:attrNameLst>
                                      </p:cBhvr>
                                      <p:tavLst>
                                        <p:tav tm="0">
                                          <p:val>
                                            <p:fltVal val="0"/>
                                          </p:val>
                                        </p:tav>
                                        <p:tav tm="100000">
                                          <p:val>
                                            <p:strVal val="#ppt_h"/>
                                          </p:val>
                                        </p:tav>
                                      </p:tavLst>
                                    </p:anim>
                                    <p:animEffect transition="in" filter="fade">
                                      <p:cBhvr>
                                        <p:cTn id="14"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p:spTree>
      <p:nvGrpSpPr>
        <p:cNvPr id="1" name=""/>
        <p:cNvGrpSpPr/>
        <p:nvPr/>
      </p:nvGrpSpPr>
      <p:grpSpPr>
        <a:xfrm>
          <a:off x="0" y="0"/>
          <a:ext cx="0" cy="0"/>
          <a:chOff x="0" y="0"/>
          <a:chExt cx="0" cy="0"/>
        </a:xfrm>
      </p:grpSpPr>
      <p:sp>
        <p:nvSpPr>
          <p:cNvPr id="143"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144"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145"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146"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147" name="Straight Connector 146"/>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148" name="Straight Connector 147"/>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14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55"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56" name="Rectangle 55"/>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57" name="Rectangle 56"/>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6799507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Locations Map">
    <p:spTree>
      <p:nvGrpSpPr>
        <p:cNvPr id="1" name=""/>
        <p:cNvGrpSpPr/>
        <p:nvPr/>
      </p:nvGrpSpPr>
      <p:grpSpPr>
        <a:xfrm>
          <a:off x="0" y="0"/>
          <a:ext cx="0" cy="0"/>
          <a:chOff x="0" y="0"/>
          <a:chExt cx="0" cy="0"/>
        </a:xfrm>
      </p:grpSpPr>
      <p:sp>
        <p:nvSpPr>
          <p:cNvPr id="17" name="Slide Number Placeholder 5"/>
          <p:cNvSpPr txBox="1">
            <a:spLocks/>
          </p:cNvSpPr>
          <p:nvPr userDrawn="1"/>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dirty="0">
              <a:solidFill>
                <a:schemeClr val="bg1"/>
              </a:solidFill>
              <a:latin typeface="Calibri" pitchFamily="34" charset="0"/>
              <a:cs typeface="Calibri" pitchFamily="34" charset="0"/>
            </a:endParaRPr>
          </a:p>
        </p:txBody>
      </p:sp>
      <p:sp>
        <p:nvSpPr>
          <p:cNvPr id="18"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1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2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26"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0" name="Straight Connector 29"/>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1" name="Straight Connector 30"/>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32"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396"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400" name="Rectangle 399"/>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401" name="Rectangle 400"/>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28459720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_Contact us">
    <p:spTree>
      <p:nvGrpSpPr>
        <p:cNvPr id="1" name=""/>
        <p:cNvGrpSpPr/>
        <p:nvPr/>
      </p:nvGrpSpPr>
      <p:grpSpPr>
        <a:xfrm>
          <a:off x="0" y="0"/>
          <a:ext cx="0" cy="0"/>
          <a:chOff x="0" y="0"/>
          <a:chExt cx="0" cy="0"/>
        </a:xfrm>
      </p:grpSpPr>
      <p:sp>
        <p:nvSpPr>
          <p:cNvPr id="2" name="Picture Placeholder 2"/>
          <p:cNvSpPr>
            <a:spLocks noGrp="1"/>
          </p:cNvSpPr>
          <p:nvPr>
            <p:ph type="pic" sz="quarter" idx="11" hasCustomPrompt="1"/>
          </p:nvPr>
        </p:nvSpPr>
        <p:spPr>
          <a:xfrm>
            <a:off x="-7" y="0"/>
            <a:ext cx="12192006" cy="3657600"/>
          </a:xfrm>
          <a:prstGeom prst="rect">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dirty="0"/>
              <a:t>Insert Image</a:t>
            </a:r>
          </a:p>
        </p:txBody>
      </p:sp>
      <p:sp>
        <p:nvSpPr>
          <p:cNvPr id="21" name="Rectangle 20"/>
          <p:cNvSpPr/>
          <p:nvPr userDrawn="1"/>
        </p:nvSpPr>
        <p:spPr>
          <a:xfrm>
            <a:off x="0" y="3657600"/>
            <a:ext cx="12192000" cy="781050"/>
          </a:xfrm>
          <a:prstGeom prst="rect">
            <a:avLst/>
          </a:prstGeom>
          <a:solidFill>
            <a:srgbClr val="0067AC"/>
          </a:solidFill>
          <a:ln>
            <a:solidFill>
              <a:schemeClr val="bg1">
                <a:lumMod val="50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effectLst>
                <a:outerShdw blurRad="38100" dist="38100" dir="2700000" algn="tl">
                  <a:srgbClr val="000000">
                    <a:alpha val="43137"/>
                  </a:srgbClr>
                </a:outerShdw>
              </a:effectLst>
              <a:latin typeface="Calibri" pitchFamily="34" charset="0"/>
              <a:cs typeface="Calibri" pitchFamily="34" charset="0"/>
            </a:endParaRPr>
          </a:p>
        </p:txBody>
      </p:sp>
      <p:sp>
        <p:nvSpPr>
          <p:cNvPr id="27" name="Title 1"/>
          <p:cNvSpPr>
            <a:spLocks noGrp="1"/>
          </p:cNvSpPr>
          <p:nvPr>
            <p:ph type="title"/>
          </p:nvPr>
        </p:nvSpPr>
        <p:spPr>
          <a:xfrm>
            <a:off x="273368" y="3746146"/>
            <a:ext cx="11645265" cy="603958"/>
          </a:xfrm>
          <a:prstGeom prst="rect">
            <a:avLst/>
          </a:prstGeom>
        </p:spPr>
        <p:txBody>
          <a:bodyPr anchor="ctr"/>
          <a:lstStyle>
            <a:lvl1pPr algn="ctr">
              <a:defRPr sz="4000" b="1" i="0">
                <a:solidFill>
                  <a:schemeClr val="bg1"/>
                </a:solidFill>
                <a:latin typeface="Calibri" pitchFamily="34" charset="0"/>
                <a:ea typeface="Roboto Thin" charset="0"/>
                <a:cs typeface="Calibri" pitchFamily="34" charset="0"/>
              </a:defRPr>
            </a:lvl1pPr>
          </a:lstStyle>
          <a:p>
            <a:r>
              <a:rPr lang="en-US" dirty="0"/>
              <a:t>Click to edit Master title style</a:t>
            </a:r>
          </a:p>
        </p:txBody>
      </p:sp>
    </p:spTree>
    <p:extLst>
      <p:ext uri="{BB962C8B-B14F-4D97-AF65-F5344CB8AC3E}">
        <p14:creationId xmlns:p14="http://schemas.microsoft.com/office/powerpoint/2010/main" val="2859429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_Infographics ">
    <p:spTree>
      <p:nvGrpSpPr>
        <p:cNvPr id="1" name=""/>
        <p:cNvGrpSpPr/>
        <p:nvPr/>
      </p:nvGrpSpPr>
      <p:grpSpPr>
        <a:xfrm>
          <a:off x="0" y="0"/>
          <a:ext cx="0" cy="0"/>
          <a:chOff x="0" y="0"/>
          <a:chExt cx="0" cy="0"/>
        </a:xfrm>
      </p:grpSpPr>
      <p:sp>
        <p:nvSpPr>
          <p:cNvPr id="27"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2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3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31"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2" name="Straight Connector 31"/>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42"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3" name="Picture Placeholder 1"/>
          <p:cNvSpPr>
            <a:spLocks noGrp="1"/>
          </p:cNvSpPr>
          <p:nvPr>
            <p:ph type="pic" sz="quarter" idx="11"/>
          </p:nvPr>
        </p:nvSpPr>
        <p:spPr>
          <a:xfrm>
            <a:off x="2753367" y="1716563"/>
            <a:ext cx="3177445" cy="1880420"/>
          </a:xfrm>
          <a:prstGeom prst="round2DiagRect">
            <a:avLst>
              <a:gd name="adj1" fmla="val 49986"/>
              <a:gd name="adj2" fmla="val 0"/>
            </a:avLst>
          </a:prstGeom>
        </p:spPr>
      </p:sp>
      <p:sp>
        <p:nvSpPr>
          <p:cNvPr id="15" name="Picture Placeholder 1"/>
          <p:cNvSpPr>
            <a:spLocks noGrp="1"/>
          </p:cNvSpPr>
          <p:nvPr>
            <p:ph type="pic" sz="quarter" idx="13"/>
          </p:nvPr>
        </p:nvSpPr>
        <p:spPr>
          <a:xfrm>
            <a:off x="2753367" y="3740019"/>
            <a:ext cx="3177445" cy="1880420"/>
          </a:xfrm>
          <a:prstGeom prst="round2DiagRect">
            <a:avLst>
              <a:gd name="adj1" fmla="val 49986"/>
              <a:gd name="adj2" fmla="val 0"/>
            </a:avLst>
          </a:prstGeom>
        </p:spPr>
      </p:sp>
      <p:sp>
        <p:nvSpPr>
          <p:cNvPr id="19" name="Picture Placeholder 1"/>
          <p:cNvSpPr>
            <a:spLocks noGrp="1"/>
          </p:cNvSpPr>
          <p:nvPr>
            <p:ph type="pic" sz="quarter" idx="14"/>
          </p:nvPr>
        </p:nvSpPr>
        <p:spPr>
          <a:xfrm>
            <a:off x="6324600" y="1716563"/>
            <a:ext cx="3177445" cy="1880420"/>
          </a:xfrm>
          <a:prstGeom prst="round2DiagRect">
            <a:avLst>
              <a:gd name="adj1" fmla="val 49986"/>
              <a:gd name="adj2" fmla="val 0"/>
            </a:avLst>
          </a:prstGeom>
        </p:spPr>
      </p:sp>
      <p:sp>
        <p:nvSpPr>
          <p:cNvPr id="20" name="Picture Placeholder 1"/>
          <p:cNvSpPr>
            <a:spLocks noGrp="1"/>
          </p:cNvSpPr>
          <p:nvPr>
            <p:ph type="pic" sz="quarter" idx="15"/>
          </p:nvPr>
        </p:nvSpPr>
        <p:spPr>
          <a:xfrm>
            <a:off x="6324600" y="3740019"/>
            <a:ext cx="3177445" cy="1880420"/>
          </a:xfrm>
          <a:prstGeom prst="round2DiagRect">
            <a:avLst>
              <a:gd name="adj1" fmla="val 49986"/>
              <a:gd name="adj2" fmla="val 0"/>
            </a:avLst>
          </a:prstGeom>
        </p:spPr>
      </p:sp>
      <p:sp>
        <p:nvSpPr>
          <p:cNvPr id="17"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8" name="Rectangle 17"/>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21" name="Rectangle 20"/>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14526953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1_Title page only">
    <p:spTree>
      <p:nvGrpSpPr>
        <p:cNvPr id="1" name=""/>
        <p:cNvGrpSpPr/>
        <p:nvPr/>
      </p:nvGrpSpPr>
      <p:grpSpPr>
        <a:xfrm>
          <a:off x="0" y="0"/>
          <a:ext cx="0" cy="0"/>
          <a:chOff x="0" y="0"/>
          <a:chExt cx="0" cy="0"/>
        </a:xfrm>
      </p:grpSpPr>
      <p:sp>
        <p:nvSpPr>
          <p:cNvPr id="17" name="Slide Number Placeholder 5"/>
          <p:cNvSpPr txBox="1">
            <a:spLocks/>
          </p:cNvSpPr>
          <p:nvPr userDrawn="1"/>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dirty="0">
              <a:solidFill>
                <a:schemeClr val="bg1"/>
              </a:solidFill>
              <a:latin typeface="Calibri" pitchFamily="34" charset="0"/>
              <a:cs typeface="Calibri" pitchFamily="34" charset="0"/>
            </a:endParaRPr>
          </a:p>
        </p:txBody>
      </p:sp>
      <p:sp>
        <p:nvSpPr>
          <p:cNvPr id="18"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1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2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26"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0" name="Straight Connector 29"/>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1" name="Straight Connector 30"/>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32"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4"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5" name="Rectangle 14"/>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16" name="Rectangle 15"/>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23193964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AP_Footnote_2007_1"/>
          <p:cNvSpPr>
            <a:spLocks noGrp="1" noChangeArrowheads="1"/>
          </p:cNvSpPr>
          <p:nvPr>
            <p:ph type="sldNum" sz="quarter" idx="10"/>
          </p:nvPr>
        </p:nvSpPr>
        <p:spPr>
          <a:ln/>
        </p:spPr>
        <p:txBody>
          <a:bodyPr/>
          <a:lstStyle>
            <a:lvl1pPr>
              <a:defRPr/>
            </a:lvl1pPr>
          </a:lstStyle>
          <a:p>
            <a:r>
              <a:rPr lang="en-US" altLang="en-US"/>
              <a:t>© SAP 2008 / Page </a:t>
            </a:r>
            <a:fld id="{E214583A-3B4A-4AFA-A02C-E0A658A099FC}" type="slidenum">
              <a:rPr lang="en-US" altLang="en-US"/>
              <a:pPr/>
              <a:t>‹#›</a:t>
            </a:fld>
            <a:endParaRPr lang="en-US" altLang="en-US"/>
          </a:p>
        </p:txBody>
      </p:sp>
    </p:spTree>
    <p:extLst>
      <p:ext uri="{BB962C8B-B14F-4D97-AF65-F5344CB8AC3E}">
        <p14:creationId xmlns:p14="http://schemas.microsoft.com/office/powerpoint/2010/main" val="1701867207"/>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layout option 1">
    <p:spTree>
      <p:nvGrpSpPr>
        <p:cNvPr id="1" name=""/>
        <p:cNvGrpSpPr/>
        <p:nvPr/>
      </p:nvGrpSpPr>
      <p:grpSpPr>
        <a:xfrm>
          <a:off x="0" y="0"/>
          <a:ext cx="0" cy="0"/>
          <a:chOff x="0" y="0"/>
          <a:chExt cx="0" cy="0"/>
        </a:xfrm>
      </p:grpSpPr>
      <p:sp>
        <p:nvSpPr>
          <p:cNvPr id="27"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2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3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31"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2" name="Straight Connector 31"/>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42"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0" name="Text Placeholder 9"/>
          <p:cNvSpPr>
            <a:spLocks noGrp="1"/>
          </p:cNvSpPr>
          <p:nvPr>
            <p:ph type="body" sz="quarter" idx="10"/>
          </p:nvPr>
        </p:nvSpPr>
        <p:spPr>
          <a:xfrm>
            <a:off x="457200" y="1357313"/>
            <a:ext cx="11430000" cy="4840287"/>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8" name="Rectangle 17"/>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19" name="Rectangle 18"/>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894429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fographics ">
    <p:spTree>
      <p:nvGrpSpPr>
        <p:cNvPr id="1" name=""/>
        <p:cNvGrpSpPr/>
        <p:nvPr/>
      </p:nvGrpSpPr>
      <p:grpSpPr>
        <a:xfrm>
          <a:off x="0" y="0"/>
          <a:ext cx="0" cy="0"/>
          <a:chOff x="0" y="0"/>
          <a:chExt cx="0" cy="0"/>
        </a:xfrm>
      </p:grpSpPr>
      <p:sp>
        <p:nvSpPr>
          <p:cNvPr id="27"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2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3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31"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2" name="Straight Connector 31"/>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42"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3" name="Picture Placeholder 1"/>
          <p:cNvSpPr>
            <a:spLocks noGrp="1"/>
          </p:cNvSpPr>
          <p:nvPr>
            <p:ph type="pic" sz="quarter" idx="11"/>
          </p:nvPr>
        </p:nvSpPr>
        <p:spPr>
          <a:xfrm>
            <a:off x="2753367" y="1716563"/>
            <a:ext cx="3177445" cy="1880420"/>
          </a:xfrm>
          <a:prstGeom prst="round2DiagRect">
            <a:avLst>
              <a:gd name="adj1" fmla="val 49986"/>
              <a:gd name="adj2" fmla="val 0"/>
            </a:avLst>
          </a:prstGeom>
        </p:spPr>
      </p:sp>
      <p:sp>
        <p:nvSpPr>
          <p:cNvPr id="15" name="Picture Placeholder 1"/>
          <p:cNvSpPr>
            <a:spLocks noGrp="1"/>
          </p:cNvSpPr>
          <p:nvPr>
            <p:ph type="pic" sz="quarter" idx="13"/>
          </p:nvPr>
        </p:nvSpPr>
        <p:spPr>
          <a:xfrm>
            <a:off x="2753367" y="3740019"/>
            <a:ext cx="3177445" cy="1880420"/>
          </a:xfrm>
          <a:prstGeom prst="round2DiagRect">
            <a:avLst>
              <a:gd name="adj1" fmla="val 49986"/>
              <a:gd name="adj2" fmla="val 0"/>
            </a:avLst>
          </a:prstGeom>
        </p:spPr>
      </p:sp>
      <p:sp>
        <p:nvSpPr>
          <p:cNvPr id="19" name="Picture Placeholder 1"/>
          <p:cNvSpPr>
            <a:spLocks noGrp="1"/>
          </p:cNvSpPr>
          <p:nvPr>
            <p:ph type="pic" sz="quarter" idx="14"/>
          </p:nvPr>
        </p:nvSpPr>
        <p:spPr>
          <a:xfrm>
            <a:off x="6324600" y="1716563"/>
            <a:ext cx="3177445" cy="1880420"/>
          </a:xfrm>
          <a:prstGeom prst="round2DiagRect">
            <a:avLst>
              <a:gd name="adj1" fmla="val 49986"/>
              <a:gd name="adj2" fmla="val 0"/>
            </a:avLst>
          </a:prstGeom>
        </p:spPr>
      </p:sp>
      <p:sp>
        <p:nvSpPr>
          <p:cNvPr id="20" name="Picture Placeholder 1"/>
          <p:cNvSpPr>
            <a:spLocks noGrp="1"/>
          </p:cNvSpPr>
          <p:nvPr>
            <p:ph type="pic" sz="quarter" idx="15"/>
          </p:nvPr>
        </p:nvSpPr>
        <p:spPr>
          <a:xfrm>
            <a:off x="6324600" y="3740019"/>
            <a:ext cx="3177445" cy="1880420"/>
          </a:xfrm>
          <a:prstGeom prst="round2DiagRect">
            <a:avLst>
              <a:gd name="adj1" fmla="val 49986"/>
              <a:gd name="adj2" fmla="val 0"/>
            </a:avLst>
          </a:prstGeom>
        </p:spPr>
      </p:sp>
      <p:sp>
        <p:nvSpPr>
          <p:cNvPr id="17"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8" name="Rectangle 17"/>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21" name="Rectangle 20"/>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1452695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layout option 2">
    <p:spTree>
      <p:nvGrpSpPr>
        <p:cNvPr id="1" name=""/>
        <p:cNvGrpSpPr/>
        <p:nvPr/>
      </p:nvGrpSpPr>
      <p:grpSpPr>
        <a:xfrm>
          <a:off x="0" y="0"/>
          <a:ext cx="0" cy="0"/>
          <a:chOff x="0" y="0"/>
          <a:chExt cx="0" cy="0"/>
        </a:xfrm>
      </p:grpSpPr>
      <p:sp>
        <p:nvSpPr>
          <p:cNvPr id="35"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27"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2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3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31"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2" name="Straight Connector 31"/>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sp>
        <p:nvSpPr>
          <p:cNvPr id="6"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0" name="Text Placeholder 9"/>
          <p:cNvSpPr>
            <a:spLocks noGrp="1"/>
          </p:cNvSpPr>
          <p:nvPr>
            <p:ph type="body" sz="quarter" idx="10"/>
          </p:nvPr>
        </p:nvSpPr>
        <p:spPr>
          <a:xfrm>
            <a:off x="457200" y="1357313"/>
            <a:ext cx="11430000" cy="4840287"/>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48"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474804"/>
            <a:ext cx="1383242" cy="138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26577" y="1383197"/>
            <a:ext cx="2765425" cy="2761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Shape 110"/>
          <p:cNvSpPr>
            <a:spLocks noChangeArrowheads="1"/>
          </p:cNvSpPr>
          <p:nvPr userDrawn="1"/>
        </p:nvSpPr>
        <p:spPr bwMode="auto">
          <a:xfrm>
            <a:off x="9426577" y="2763285"/>
            <a:ext cx="1383241" cy="1383196"/>
          </a:xfrm>
          <a:prstGeom prst="rect">
            <a:avLst/>
          </a:prstGeom>
          <a:solidFill>
            <a:srgbClr val="CEDBE0">
              <a:alpha val="3254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4" tIns="121864" rIns="121864" bIns="121864" anchor="ctr"/>
          <a:lstStyle/>
          <a:p>
            <a:pPr defTabSz="604624" fontAlgn="base">
              <a:spcBef>
                <a:spcPct val="0"/>
              </a:spcBef>
              <a:spcAft>
                <a:spcPct val="0"/>
              </a:spcAft>
            </a:pPr>
            <a:endParaRPr lang="en-US" sz="1900">
              <a:solidFill>
                <a:srgbClr val="000000"/>
              </a:solidFill>
              <a:cs typeface="Arial" pitchFamily="34" charset="0"/>
              <a:sym typeface="Arial" pitchFamily="34" charset="0"/>
            </a:endParaRPr>
          </a:p>
        </p:txBody>
      </p:sp>
      <p:sp>
        <p:nvSpPr>
          <p:cNvPr id="52" name="Shape 118"/>
          <p:cNvSpPr/>
          <p:nvPr userDrawn="1"/>
        </p:nvSpPr>
        <p:spPr>
          <a:xfrm>
            <a:off x="1383242" y="6166402"/>
            <a:ext cx="692150" cy="691598"/>
          </a:xfrm>
          <a:prstGeom prst="rect">
            <a:avLst/>
          </a:prstGeom>
          <a:solidFill>
            <a:srgbClr val="3A81BA">
              <a:lumMod val="40000"/>
              <a:lumOff val="60000"/>
            </a:srgbClr>
          </a:solidFill>
          <a:ln>
            <a:noFill/>
          </a:ln>
        </p:spPr>
        <p:txBody>
          <a:bodyPr lIns="121864" tIns="121864" rIns="121864" bIns="121864" anchor="ctr"/>
          <a:lstStyle/>
          <a:p>
            <a:pPr marL="0" marR="0" lvl="0" indent="0" defTabSz="604624"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cs typeface="Arial"/>
              <a:sym typeface="Arial"/>
            </a:endParaRPr>
          </a:p>
        </p:txBody>
      </p:sp>
      <p:sp>
        <p:nvSpPr>
          <p:cNvPr id="53" name="Shape 119"/>
          <p:cNvSpPr/>
          <p:nvPr userDrawn="1"/>
        </p:nvSpPr>
        <p:spPr>
          <a:xfrm>
            <a:off x="0" y="5474804"/>
            <a:ext cx="691092" cy="691598"/>
          </a:xfrm>
          <a:prstGeom prst="rect">
            <a:avLst/>
          </a:prstGeom>
          <a:solidFill>
            <a:srgbClr val="FFFFFF">
              <a:lumMod val="85000"/>
            </a:srgbClr>
          </a:solidFill>
          <a:ln>
            <a:noFill/>
          </a:ln>
        </p:spPr>
        <p:txBody>
          <a:bodyPr lIns="121864" tIns="121864" rIns="121864" bIns="121864" anchor="ctr"/>
          <a:lstStyle/>
          <a:p>
            <a:pPr marL="0" marR="0" lvl="0" indent="0" defTabSz="604624"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cs typeface="Arial"/>
              <a:sym typeface="Arial"/>
            </a:endParaRPr>
          </a:p>
        </p:txBody>
      </p:sp>
      <p:sp>
        <p:nvSpPr>
          <p:cNvPr id="54" name="Shape 120"/>
          <p:cNvSpPr/>
          <p:nvPr userDrawn="1"/>
        </p:nvSpPr>
        <p:spPr>
          <a:xfrm>
            <a:off x="11499852" y="5528641"/>
            <a:ext cx="692150" cy="691598"/>
          </a:xfrm>
          <a:prstGeom prst="rect">
            <a:avLst/>
          </a:prstGeom>
          <a:solidFill>
            <a:srgbClr val="3A81BA">
              <a:lumMod val="40000"/>
              <a:lumOff val="60000"/>
            </a:srgbClr>
          </a:solidFill>
          <a:ln>
            <a:noFill/>
          </a:ln>
        </p:spPr>
        <p:txBody>
          <a:bodyPr lIns="121864" tIns="121864" rIns="121864" bIns="121864" anchor="ctr"/>
          <a:lstStyle/>
          <a:p>
            <a:pPr marL="0" marR="0" lvl="0" indent="0" defTabSz="604624"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cs typeface="Arial"/>
              <a:sym typeface="Arial"/>
            </a:endParaRPr>
          </a:p>
        </p:txBody>
      </p:sp>
      <p:sp>
        <p:nvSpPr>
          <p:cNvPr id="55" name="Shape 121"/>
          <p:cNvSpPr>
            <a:spLocks noChangeArrowheads="1"/>
          </p:cNvSpPr>
          <p:nvPr userDrawn="1"/>
        </p:nvSpPr>
        <p:spPr bwMode="auto">
          <a:xfrm>
            <a:off x="11495618" y="4837043"/>
            <a:ext cx="692150" cy="691598"/>
          </a:xfrm>
          <a:prstGeom prst="rect">
            <a:avLst/>
          </a:prstGeom>
          <a:solidFill>
            <a:srgbClr val="7198A9">
              <a:alpha val="4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4" tIns="121864" rIns="121864" bIns="121864" anchor="ctr"/>
          <a:lstStyle/>
          <a:p>
            <a:pPr defTabSz="604624" fontAlgn="base">
              <a:spcBef>
                <a:spcPct val="0"/>
              </a:spcBef>
              <a:spcAft>
                <a:spcPct val="0"/>
              </a:spcAft>
            </a:pPr>
            <a:endParaRPr lang="en-US" sz="1900">
              <a:solidFill>
                <a:srgbClr val="000000"/>
              </a:solidFill>
              <a:cs typeface="Arial" pitchFamily="34" charset="0"/>
              <a:sym typeface="Arial" pitchFamily="34" charset="0"/>
            </a:endParaRPr>
          </a:p>
        </p:txBody>
      </p:sp>
      <p:grpSp>
        <p:nvGrpSpPr>
          <p:cNvPr id="56" name="Shape 122"/>
          <p:cNvGrpSpPr>
            <a:grpSpLocks/>
          </p:cNvGrpSpPr>
          <p:nvPr userDrawn="1"/>
        </p:nvGrpSpPr>
        <p:grpSpPr bwMode="auto">
          <a:xfrm>
            <a:off x="9898592" y="3124615"/>
            <a:ext cx="439208" cy="696775"/>
            <a:chOff x="6718575" y="2318625"/>
            <a:chExt cx="256950" cy="407375"/>
          </a:xfrm>
        </p:grpSpPr>
        <p:sp>
          <p:nvSpPr>
            <p:cNvPr id="57" name="Shape 123"/>
            <p:cNvSpPr>
              <a:spLocks/>
            </p:cNvSpPr>
            <p:nvPr/>
          </p:nvSpPr>
          <p:spPr bwMode="auto">
            <a:xfrm>
              <a:off x="6795900" y="2673600"/>
              <a:ext cx="102300" cy="22550"/>
            </a:xfrm>
            <a:custGeom>
              <a:avLst/>
              <a:gdLst>
                <a:gd name="T0" fmla="*/ 2147483647 w 4092"/>
                <a:gd name="T1" fmla="*/ 2147483647 h 902"/>
                <a:gd name="T2" fmla="*/ 2147483647 w 4092"/>
                <a:gd name="T3" fmla="*/ 9765625 h 902"/>
                <a:gd name="T4" fmla="*/ 0 w 4092"/>
                <a:gd name="T5" fmla="*/ 9765625 h 902"/>
                <a:gd name="T6" fmla="*/ 0 w 4092"/>
                <a:gd name="T7" fmla="*/ 2147483647 h 902"/>
                <a:gd name="T8" fmla="*/ 2147483647 w 4092"/>
                <a:gd name="T9" fmla="*/ 2147483647 h 902"/>
                <a:gd name="T10" fmla="*/ 0 60000 65536"/>
                <a:gd name="T11" fmla="*/ 0 60000 65536"/>
                <a:gd name="T12" fmla="*/ 0 60000 65536"/>
                <a:gd name="T13" fmla="*/ 0 60000 65536"/>
                <a:gd name="T14" fmla="*/ 0 60000 65536"/>
                <a:gd name="T15" fmla="*/ 0 w 4092"/>
                <a:gd name="T16" fmla="*/ 0 h 902"/>
                <a:gd name="T17" fmla="*/ 4092 w 4092"/>
                <a:gd name="T18" fmla="*/ 902 h 902"/>
              </a:gdLst>
              <a:ahLst/>
              <a:cxnLst>
                <a:cxn ang="T10">
                  <a:pos x="T0" y="T1"/>
                </a:cxn>
                <a:cxn ang="T11">
                  <a:pos x="T2" y="T3"/>
                </a:cxn>
                <a:cxn ang="T12">
                  <a:pos x="T4" y="T5"/>
                </a:cxn>
                <a:cxn ang="T13">
                  <a:pos x="T6" y="T7"/>
                </a:cxn>
                <a:cxn ang="T14">
                  <a:pos x="T8" y="T9"/>
                </a:cxn>
              </a:cxnLst>
              <a:rect l="T15" t="T16" r="T17" b="T18"/>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58" name="Shape 124"/>
            <p:cNvSpPr>
              <a:spLocks/>
            </p:cNvSpPr>
            <p:nvPr/>
          </p:nvSpPr>
          <p:spPr bwMode="auto">
            <a:xfrm>
              <a:off x="6795900" y="2650475"/>
              <a:ext cx="102300" cy="22550"/>
            </a:xfrm>
            <a:custGeom>
              <a:avLst/>
              <a:gdLst>
                <a:gd name="T0" fmla="*/ 2147483647 w 4092"/>
                <a:gd name="T1" fmla="*/ 2147483647 h 902"/>
                <a:gd name="T2" fmla="*/ 2147483647 w 4092"/>
                <a:gd name="T3" fmla="*/ 0 h 902"/>
                <a:gd name="T4" fmla="*/ 0 w 4092"/>
                <a:gd name="T5" fmla="*/ 0 h 902"/>
                <a:gd name="T6" fmla="*/ 0 w 4092"/>
                <a:gd name="T7" fmla="*/ 2147483647 h 902"/>
                <a:gd name="T8" fmla="*/ 2147483647 w 4092"/>
                <a:gd name="T9" fmla="*/ 2147483647 h 902"/>
                <a:gd name="T10" fmla="*/ 0 60000 65536"/>
                <a:gd name="T11" fmla="*/ 0 60000 65536"/>
                <a:gd name="T12" fmla="*/ 0 60000 65536"/>
                <a:gd name="T13" fmla="*/ 0 60000 65536"/>
                <a:gd name="T14" fmla="*/ 0 60000 65536"/>
                <a:gd name="T15" fmla="*/ 0 w 4092"/>
                <a:gd name="T16" fmla="*/ 0 h 902"/>
                <a:gd name="T17" fmla="*/ 4092 w 4092"/>
                <a:gd name="T18" fmla="*/ 902 h 902"/>
              </a:gdLst>
              <a:ahLst/>
              <a:cxnLst>
                <a:cxn ang="T10">
                  <a:pos x="T0" y="T1"/>
                </a:cxn>
                <a:cxn ang="T11">
                  <a:pos x="T2" y="T3"/>
                </a:cxn>
                <a:cxn ang="T12">
                  <a:pos x="T4" y="T5"/>
                </a:cxn>
                <a:cxn ang="T13">
                  <a:pos x="T6" y="T7"/>
                </a:cxn>
                <a:cxn ang="T14">
                  <a:pos x="T8" y="T9"/>
                </a:cxn>
              </a:cxnLst>
              <a:rect l="T15" t="T16" r="T17" b="T18"/>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59" name="Shape 125"/>
            <p:cNvSpPr>
              <a:spLocks/>
            </p:cNvSpPr>
            <p:nvPr/>
          </p:nvSpPr>
          <p:spPr bwMode="auto">
            <a:xfrm>
              <a:off x="6795900" y="2696125"/>
              <a:ext cx="102300" cy="29875"/>
            </a:xfrm>
            <a:custGeom>
              <a:avLst/>
              <a:gdLst>
                <a:gd name="T0" fmla="*/ 0 w 4092"/>
                <a:gd name="T1" fmla="*/ 9765625 h 1195"/>
                <a:gd name="T2" fmla="*/ 0 w 4092"/>
                <a:gd name="T3" fmla="*/ 1669921875 h 1195"/>
                <a:gd name="T4" fmla="*/ 0 w 4092"/>
                <a:gd name="T5" fmla="*/ 1669921875 h 1195"/>
                <a:gd name="T6" fmla="*/ 234375000 w 4092"/>
                <a:gd name="T7" fmla="*/ 2147483647 h 1195"/>
                <a:gd name="T8" fmla="*/ 957031250 w 4092"/>
                <a:gd name="T9" fmla="*/ 2147483647 h 1195"/>
                <a:gd name="T10" fmla="*/ 1904296875 w 4092"/>
                <a:gd name="T11" fmla="*/ 2147483647 h 1195"/>
                <a:gd name="T12" fmla="*/ 2147483647 w 4092"/>
                <a:gd name="T13" fmla="*/ 2147483647 h 1195"/>
                <a:gd name="T14" fmla="*/ 2147483647 w 4092"/>
                <a:gd name="T15" fmla="*/ 2147483647 h 1195"/>
                <a:gd name="T16" fmla="*/ 2147483647 w 4092"/>
                <a:gd name="T17" fmla="*/ 2147483647 h 1195"/>
                <a:gd name="T18" fmla="*/ 2147483647 w 4092"/>
                <a:gd name="T19" fmla="*/ 2147483647 h 1195"/>
                <a:gd name="T20" fmla="*/ 2147483647 w 4092"/>
                <a:gd name="T21" fmla="*/ 2147483647 h 1195"/>
                <a:gd name="T22" fmla="*/ 2147483647 w 4092"/>
                <a:gd name="T23" fmla="*/ 2147483647 h 1195"/>
                <a:gd name="T24" fmla="*/ 2147483647 w 4092"/>
                <a:gd name="T25" fmla="*/ 2147483647 h 1195"/>
                <a:gd name="T26" fmla="*/ 2147483647 w 4092"/>
                <a:gd name="T27" fmla="*/ 2147483647 h 1195"/>
                <a:gd name="T28" fmla="*/ 2147483647 w 4092"/>
                <a:gd name="T29" fmla="*/ 2147483647 h 1195"/>
                <a:gd name="T30" fmla="*/ 2147483647 w 4092"/>
                <a:gd name="T31" fmla="*/ 2147483647 h 1195"/>
                <a:gd name="T32" fmla="*/ 2147483647 w 4092"/>
                <a:gd name="T33" fmla="*/ 2147483647 h 1195"/>
                <a:gd name="T34" fmla="*/ 2147483647 w 4092"/>
                <a:gd name="T35" fmla="*/ 1669921875 h 1195"/>
                <a:gd name="T36" fmla="*/ 2147483647 w 4092"/>
                <a:gd name="T37" fmla="*/ 9765625 h 1195"/>
                <a:gd name="T38" fmla="*/ 0 w 4092"/>
                <a:gd name="T39" fmla="*/ 9765625 h 11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92"/>
                <a:gd name="T61" fmla="*/ 0 h 1195"/>
                <a:gd name="T62" fmla="*/ 4092 w 4092"/>
                <a:gd name="T63" fmla="*/ 1195 h 119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92" h="1195" fill="none" extrusionOk="0">
                  <a:moveTo>
                    <a:pt x="0" y="1"/>
                  </a:moveTo>
                  <a:lnTo>
                    <a:pt x="0" y="171"/>
                  </a:lnTo>
                  <a:lnTo>
                    <a:pt x="24" y="318"/>
                  </a:lnTo>
                  <a:lnTo>
                    <a:pt x="98" y="464"/>
                  </a:lnTo>
                  <a:lnTo>
                    <a:pt x="195" y="585"/>
                  </a:lnTo>
                  <a:lnTo>
                    <a:pt x="341" y="659"/>
                  </a:lnTo>
                  <a:lnTo>
                    <a:pt x="1875" y="1170"/>
                  </a:lnTo>
                  <a:lnTo>
                    <a:pt x="2046" y="1194"/>
                  </a:lnTo>
                  <a:lnTo>
                    <a:pt x="2216" y="1170"/>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0" name="Shape 126"/>
            <p:cNvSpPr>
              <a:spLocks/>
            </p:cNvSpPr>
            <p:nvPr/>
          </p:nvSpPr>
          <p:spPr bwMode="auto">
            <a:xfrm>
              <a:off x="6784925" y="2459275"/>
              <a:ext cx="35350" cy="166875"/>
            </a:xfrm>
            <a:custGeom>
              <a:avLst/>
              <a:gdLst>
                <a:gd name="T0" fmla="*/ 2147483647 w 1414"/>
                <a:gd name="T1" fmla="*/ 2147483647 h 6675"/>
                <a:gd name="T2" fmla="*/ 2147483647 w 1414"/>
                <a:gd name="T3" fmla="*/ 2147483647 h 6675"/>
                <a:gd name="T4" fmla="*/ 2147483647 w 1414"/>
                <a:gd name="T5" fmla="*/ 2147483647 h 6675"/>
                <a:gd name="T6" fmla="*/ 9765625 w 1414"/>
                <a:gd name="T7" fmla="*/ 9765625 h 6675"/>
                <a:gd name="T8" fmla="*/ 0 60000 65536"/>
                <a:gd name="T9" fmla="*/ 0 60000 65536"/>
                <a:gd name="T10" fmla="*/ 0 60000 65536"/>
                <a:gd name="T11" fmla="*/ 0 60000 65536"/>
                <a:gd name="T12" fmla="*/ 0 w 1414"/>
                <a:gd name="T13" fmla="*/ 0 h 6675"/>
                <a:gd name="T14" fmla="*/ 1414 w 1414"/>
                <a:gd name="T15" fmla="*/ 6675 h 6675"/>
              </a:gdLst>
              <a:ahLst/>
              <a:cxnLst>
                <a:cxn ang="T8">
                  <a:pos x="T0" y="T1"/>
                </a:cxn>
                <a:cxn ang="T9">
                  <a:pos x="T2" y="T3"/>
                </a:cxn>
                <a:cxn ang="T10">
                  <a:pos x="T4" y="T5"/>
                </a:cxn>
                <a:cxn ang="T11">
                  <a:pos x="T6" y="T7"/>
                </a:cxn>
              </a:cxnLst>
              <a:rect l="T12" t="T13" r="T14" b="T15"/>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1" name="Shape 127"/>
            <p:cNvSpPr>
              <a:spLocks/>
            </p:cNvSpPr>
            <p:nvPr/>
          </p:nvSpPr>
          <p:spPr bwMode="auto">
            <a:xfrm>
              <a:off x="6718575" y="2318625"/>
              <a:ext cx="256950" cy="307525"/>
            </a:xfrm>
            <a:custGeom>
              <a:avLst/>
              <a:gdLst>
                <a:gd name="T0" fmla="*/ 2147483647 w 10278"/>
                <a:gd name="T1" fmla="*/ 2147483647 h 12301"/>
                <a:gd name="T2" fmla="*/ 2147483647 w 10278"/>
                <a:gd name="T3" fmla="*/ 2147483647 h 12301"/>
                <a:gd name="T4" fmla="*/ 2147483647 w 10278"/>
                <a:gd name="T5" fmla="*/ 2147483647 h 12301"/>
                <a:gd name="T6" fmla="*/ 2147483647 w 10278"/>
                <a:gd name="T7" fmla="*/ 2147483647 h 12301"/>
                <a:gd name="T8" fmla="*/ 2147483647 w 10278"/>
                <a:gd name="T9" fmla="*/ 2147483647 h 12301"/>
                <a:gd name="T10" fmla="*/ 2147483647 w 10278"/>
                <a:gd name="T11" fmla="*/ 2147483647 h 12301"/>
                <a:gd name="T12" fmla="*/ 2147483647 w 10278"/>
                <a:gd name="T13" fmla="*/ 2147483647 h 12301"/>
                <a:gd name="T14" fmla="*/ 2147483647 w 10278"/>
                <a:gd name="T15" fmla="*/ 2147483647 h 12301"/>
                <a:gd name="T16" fmla="*/ 2147483647 w 10278"/>
                <a:gd name="T17" fmla="*/ 2147483647 h 12301"/>
                <a:gd name="T18" fmla="*/ 2147483647 w 10278"/>
                <a:gd name="T19" fmla="*/ 2147483647 h 12301"/>
                <a:gd name="T20" fmla="*/ 2147483647 w 10278"/>
                <a:gd name="T21" fmla="*/ 2147483647 h 12301"/>
                <a:gd name="T22" fmla="*/ 2147483647 w 10278"/>
                <a:gd name="T23" fmla="*/ 2147483647 h 12301"/>
                <a:gd name="T24" fmla="*/ 2147483647 w 10278"/>
                <a:gd name="T25" fmla="*/ 2147483647 h 12301"/>
                <a:gd name="T26" fmla="*/ 2147483647 w 10278"/>
                <a:gd name="T27" fmla="*/ 2147483647 h 12301"/>
                <a:gd name="T28" fmla="*/ 2147483647 w 10278"/>
                <a:gd name="T29" fmla="*/ 2147483647 h 12301"/>
                <a:gd name="T30" fmla="*/ 2147483647 w 10278"/>
                <a:gd name="T31" fmla="*/ 2147483647 h 12301"/>
                <a:gd name="T32" fmla="*/ 2147483647 w 10278"/>
                <a:gd name="T33" fmla="*/ 244140625 h 12301"/>
                <a:gd name="T34" fmla="*/ 2147483647 w 10278"/>
                <a:gd name="T35" fmla="*/ 9765625 h 12301"/>
                <a:gd name="T36" fmla="*/ 2147483647 w 10278"/>
                <a:gd name="T37" fmla="*/ 957031250 h 12301"/>
                <a:gd name="T38" fmla="*/ 2147483647 w 10278"/>
                <a:gd name="T39" fmla="*/ 2147483647 h 12301"/>
                <a:gd name="T40" fmla="*/ 2147483647 w 10278"/>
                <a:gd name="T41" fmla="*/ 2147483647 h 12301"/>
                <a:gd name="T42" fmla="*/ 2147483647 w 10278"/>
                <a:gd name="T43" fmla="*/ 2147483647 h 12301"/>
                <a:gd name="T44" fmla="*/ 2147483647 w 10278"/>
                <a:gd name="T45" fmla="*/ 2147483647 h 12301"/>
                <a:gd name="T46" fmla="*/ 2147483647 w 10278"/>
                <a:gd name="T47" fmla="*/ 2147483647 h 12301"/>
                <a:gd name="T48" fmla="*/ 1191406250 w 10278"/>
                <a:gd name="T49" fmla="*/ 2147483647 h 12301"/>
                <a:gd name="T50" fmla="*/ 0 w 10278"/>
                <a:gd name="T51" fmla="*/ 2147483647 h 12301"/>
                <a:gd name="T52" fmla="*/ 234375000 w 10278"/>
                <a:gd name="T53" fmla="*/ 2147483647 h 12301"/>
                <a:gd name="T54" fmla="*/ 1191406250 w 10278"/>
                <a:gd name="T55" fmla="*/ 2147483647 h 12301"/>
                <a:gd name="T56" fmla="*/ 2147483647 w 10278"/>
                <a:gd name="T57" fmla="*/ 2147483647 h 12301"/>
                <a:gd name="T58" fmla="*/ 2147483647 w 10278"/>
                <a:gd name="T59" fmla="*/ 2147483647 h 12301"/>
                <a:gd name="T60" fmla="*/ 2147483647 w 10278"/>
                <a:gd name="T61" fmla="*/ 2147483647 h 12301"/>
                <a:gd name="T62" fmla="*/ 2147483647 w 10278"/>
                <a:gd name="T63" fmla="*/ 2147483647 h 12301"/>
                <a:gd name="T64" fmla="*/ 2147483647 w 10278"/>
                <a:gd name="T65" fmla="*/ 2147483647 h 12301"/>
                <a:gd name="T66" fmla="*/ 2147483647 w 10278"/>
                <a:gd name="T67" fmla="*/ 2147483647 h 123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278"/>
                <a:gd name="T103" fmla="*/ 0 h 12301"/>
                <a:gd name="T104" fmla="*/ 10278 w 10278"/>
                <a:gd name="T105" fmla="*/ 12301 h 123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2" name="Shape 128"/>
            <p:cNvSpPr>
              <a:spLocks/>
            </p:cNvSpPr>
            <p:nvPr/>
          </p:nvSpPr>
          <p:spPr bwMode="auto">
            <a:xfrm>
              <a:off x="6873825" y="2459275"/>
              <a:ext cx="35350" cy="166875"/>
            </a:xfrm>
            <a:custGeom>
              <a:avLst/>
              <a:gdLst>
                <a:gd name="T0" fmla="*/ 2147483647 w 1414"/>
                <a:gd name="T1" fmla="*/ 9765625 h 6675"/>
                <a:gd name="T2" fmla="*/ 2147483647 w 1414"/>
                <a:gd name="T3" fmla="*/ 9765625 h 6675"/>
                <a:gd name="T4" fmla="*/ 2147483647 w 1414"/>
                <a:gd name="T5" fmla="*/ 2147483647 h 6675"/>
                <a:gd name="T6" fmla="*/ 9765625 w 1414"/>
                <a:gd name="T7" fmla="*/ 2147483647 h 6675"/>
                <a:gd name="T8" fmla="*/ 0 60000 65536"/>
                <a:gd name="T9" fmla="*/ 0 60000 65536"/>
                <a:gd name="T10" fmla="*/ 0 60000 65536"/>
                <a:gd name="T11" fmla="*/ 0 60000 65536"/>
                <a:gd name="T12" fmla="*/ 0 w 1414"/>
                <a:gd name="T13" fmla="*/ 0 h 6675"/>
                <a:gd name="T14" fmla="*/ 1414 w 1414"/>
                <a:gd name="T15" fmla="*/ 6675 h 6675"/>
              </a:gdLst>
              <a:ahLst/>
              <a:cxnLst>
                <a:cxn ang="T8">
                  <a:pos x="T0" y="T1"/>
                </a:cxn>
                <a:cxn ang="T9">
                  <a:pos x="T2" y="T3"/>
                </a:cxn>
                <a:cxn ang="T10">
                  <a:pos x="T4" y="T5"/>
                </a:cxn>
                <a:cxn ang="T11">
                  <a:pos x="T6" y="T7"/>
                </a:cxn>
              </a:cxnLst>
              <a:rect l="T12" t="T13" r="T14" b="T15"/>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3" name="Shape 129"/>
            <p:cNvSpPr>
              <a:spLocks/>
            </p:cNvSpPr>
            <p:nvPr/>
          </p:nvSpPr>
          <p:spPr bwMode="auto">
            <a:xfrm>
              <a:off x="6801975" y="2453200"/>
              <a:ext cx="90150" cy="19500"/>
            </a:xfrm>
            <a:custGeom>
              <a:avLst/>
              <a:gdLst>
                <a:gd name="T0" fmla="*/ 9765625 w 3606"/>
                <a:gd name="T1" fmla="*/ 712890625 h 780"/>
                <a:gd name="T2" fmla="*/ 2147483647 w 3606"/>
                <a:gd name="T3" fmla="*/ 2147483647 h 780"/>
                <a:gd name="T4" fmla="*/ 2147483647 w 3606"/>
                <a:gd name="T5" fmla="*/ 712890625 h 780"/>
                <a:gd name="T6" fmla="*/ 2147483647 w 3606"/>
                <a:gd name="T7" fmla="*/ 712890625 h 780"/>
                <a:gd name="T8" fmla="*/ 2147483647 w 3606"/>
                <a:gd name="T9" fmla="*/ 244140625 h 780"/>
                <a:gd name="T10" fmla="*/ 2147483647 w 3606"/>
                <a:gd name="T11" fmla="*/ 0 h 780"/>
                <a:gd name="T12" fmla="*/ 2147483647 w 3606"/>
                <a:gd name="T13" fmla="*/ 244140625 h 780"/>
                <a:gd name="T14" fmla="*/ 2147483647 w 3606"/>
                <a:gd name="T15" fmla="*/ 712890625 h 780"/>
                <a:gd name="T16" fmla="*/ 2147483647 w 3606"/>
                <a:gd name="T17" fmla="*/ 2147483647 h 780"/>
                <a:gd name="T18" fmla="*/ 2147483647 w 3606"/>
                <a:gd name="T19" fmla="*/ 712890625 h 7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06"/>
                <a:gd name="T31" fmla="*/ 0 h 780"/>
                <a:gd name="T32" fmla="*/ 3606 w 3606"/>
                <a:gd name="T33" fmla="*/ 780 h 7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06" h="780" fill="none" extrusionOk="0">
                  <a:moveTo>
                    <a:pt x="1" y="73"/>
                  </a:moveTo>
                  <a:lnTo>
                    <a:pt x="829" y="780"/>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4" name="Shape 130"/>
            <p:cNvSpPr>
              <a:spLocks/>
            </p:cNvSpPr>
            <p:nvPr/>
          </p:nvSpPr>
          <p:spPr bwMode="auto">
            <a:xfrm>
              <a:off x="6795900" y="2628550"/>
              <a:ext cx="102300" cy="25"/>
            </a:xfrm>
            <a:custGeom>
              <a:avLst/>
              <a:gdLst>
                <a:gd name="T0" fmla="*/ 0 w 4092"/>
                <a:gd name="T1" fmla="*/ 9765625 h 1"/>
                <a:gd name="T2" fmla="*/ 2147483647 w 4092"/>
                <a:gd name="T3" fmla="*/ 9765625 h 1"/>
                <a:gd name="T4" fmla="*/ 0 60000 65536"/>
                <a:gd name="T5" fmla="*/ 0 60000 65536"/>
                <a:gd name="T6" fmla="*/ 0 w 4092"/>
                <a:gd name="T7" fmla="*/ 0 h 1"/>
                <a:gd name="T8" fmla="*/ 4092 w 4092"/>
                <a:gd name="T9" fmla="*/ 1 h 1"/>
              </a:gdLst>
              <a:ahLst/>
              <a:cxnLst>
                <a:cxn ang="T4">
                  <a:pos x="T0" y="T1"/>
                </a:cxn>
                <a:cxn ang="T5">
                  <a:pos x="T2" y="T3"/>
                </a:cxn>
              </a:cxnLst>
              <a:rect l="T6" t="T7" r="T8" b="T9"/>
              <a:pathLst>
                <a:path w="4092" h="1" fill="none" extrusionOk="0">
                  <a:moveTo>
                    <a:pt x="0" y="1"/>
                  </a:moveTo>
                  <a:lnTo>
                    <a:pt x="4092" y="1"/>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grpSp>
      <p:pic>
        <p:nvPicPr>
          <p:cNvPr id="66" name="Picture 19"/>
          <p:cNvPicPr>
            <a:picLocks noChangeAspect="1"/>
          </p:cNvPicPr>
          <p:nvPr userDrawn="1"/>
        </p:nvPicPr>
        <p:blipFill>
          <a:blip r:embed="rId4" cstate="print">
            <a:extLst>
              <a:ext uri="{28A0092B-C50C-407E-A947-70E740481C1C}">
                <a14:useLocalDpi xmlns:a14="http://schemas.microsoft.com/office/drawing/2010/main" val="0"/>
              </a:ext>
            </a:extLst>
          </a:blip>
          <a:srcRect r="29601"/>
          <a:stretch>
            <a:fillRect/>
          </a:stretch>
        </p:blipFill>
        <p:spPr bwMode="auto">
          <a:xfrm>
            <a:off x="10808760" y="4146483"/>
            <a:ext cx="1383242" cy="139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 name="Group 109"/>
          <p:cNvGrpSpPr/>
          <p:nvPr userDrawn="1"/>
        </p:nvGrpSpPr>
        <p:grpSpPr>
          <a:xfrm>
            <a:off x="72649" y="5572384"/>
            <a:ext cx="515409" cy="481426"/>
            <a:chOff x="2959100" y="4478338"/>
            <a:chExt cx="773113" cy="738187"/>
          </a:xfrm>
          <a:solidFill>
            <a:srgbClr val="0070C0"/>
          </a:solidFill>
        </p:grpSpPr>
        <p:sp>
          <p:nvSpPr>
            <p:cNvPr id="68" name="Freeform 45"/>
            <p:cNvSpPr>
              <a:spLocks/>
            </p:cNvSpPr>
            <p:nvPr/>
          </p:nvSpPr>
          <p:spPr bwMode="auto">
            <a:xfrm>
              <a:off x="3035300" y="4478338"/>
              <a:ext cx="696913" cy="376238"/>
            </a:xfrm>
            <a:custGeom>
              <a:avLst/>
              <a:gdLst/>
              <a:ahLst/>
              <a:cxnLst>
                <a:cxn ang="0">
                  <a:pos x="745" y="44"/>
                </a:cxn>
                <a:cxn ang="0">
                  <a:pos x="629" y="1"/>
                </a:cxn>
                <a:cxn ang="0">
                  <a:pos x="516" y="50"/>
                </a:cxn>
                <a:cxn ang="0">
                  <a:pos x="461" y="117"/>
                </a:cxn>
                <a:cxn ang="0">
                  <a:pos x="303" y="60"/>
                </a:cxn>
                <a:cxn ang="0">
                  <a:pos x="206" y="105"/>
                </a:cxn>
                <a:cxn ang="0">
                  <a:pos x="164" y="169"/>
                </a:cxn>
                <a:cxn ang="0">
                  <a:pos x="140" y="167"/>
                </a:cxn>
                <a:cxn ang="0">
                  <a:pos x="90" y="166"/>
                </a:cxn>
                <a:cxn ang="0">
                  <a:pos x="10" y="230"/>
                </a:cxn>
                <a:cxn ang="0">
                  <a:pos x="4" y="307"/>
                </a:cxn>
                <a:cxn ang="0">
                  <a:pos x="44" y="371"/>
                </a:cxn>
                <a:cxn ang="0">
                  <a:pos x="84" y="397"/>
                </a:cxn>
                <a:cxn ang="0">
                  <a:pos x="95" y="421"/>
                </a:cxn>
                <a:cxn ang="0">
                  <a:pos x="116" y="376"/>
                </a:cxn>
                <a:cxn ang="0">
                  <a:pos x="103" y="358"/>
                </a:cxn>
                <a:cxn ang="0">
                  <a:pos x="72" y="339"/>
                </a:cxn>
                <a:cxn ang="0">
                  <a:pos x="45" y="296"/>
                </a:cxn>
                <a:cxn ang="0">
                  <a:pos x="49" y="247"/>
                </a:cxn>
                <a:cxn ang="0">
                  <a:pos x="97" y="208"/>
                </a:cxn>
                <a:cxn ang="0">
                  <a:pos x="166" y="220"/>
                </a:cxn>
                <a:cxn ang="0">
                  <a:pos x="192" y="231"/>
                </a:cxn>
                <a:cxn ang="0">
                  <a:pos x="236" y="135"/>
                </a:cxn>
                <a:cxn ang="0">
                  <a:pos x="387" y="118"/>
                </a:cxn>
                <a:cxn ang="0">
                  <a:pos x="453" y="171"/>
                </a:cxn>
                <a:cxn ang="0">
                  <a:pos x="475" y="193"/>
                </a:cxn>
                <a:cxn ang="0">
                  <a:pos x="548" y="86"/>
                </a:cxn>
                <a:cxn ang="0">
                  <a:pos x="588" y="60"/>
                </a:cxn>
                <a:cxn ang="0">
                  <a:pos x="678" y="52"/>
                </a:cxn>
                <a:cxn ang="0">
                  <a:pos x="733" y="90"/>
                </a:cxn>
                <a:cxn ang="0">
                  <a:pos x="766" y="158"/>
                </a:cxn>
                <a:cxn ang="0">
                  <a:pos x="767" y="158"/>
                </a:cxn>
                <a:cxn ang="0">
                  <a:pos x="765" y="70"/>
                </a:cxn>
              </a:cxnLst>
              <a:rect l="0" t="0" r="r" b="b"/>
              <a:pathLst>
                <a:path w="780" h="421">
                  <a:moveTo>
                    <a:pt x="765" y="70"/>
                  </a:moveTo>
                  <a:cubicBezTo>
                    <a:pt x="759" y="60"/>
                    <a:pt x="753" y="52"/>
                    <a:pt x="745" y="44"/>
                  </a:cubicBezTo>
                  <a:cubicBezTo>
                    <a:pt x="730" y="29"/>
                    <a:pt x="711" y="17"/>
                    <a:pt x="691" y="10"/>
                  </a:cubicBezTo>
                  <a:cubicBezTo>
                    <a:pt x="671" y="3"/>
                    <a:pt x="650" y="0"/>
                    <a:pt x="629" y="1"/>
                  </a:cubicBezTo>
                  <a:cubicBezTo>
                    <a:pt x="608" y="2"/>
                    <a:pt x="587" y="8"/>
                    <a:pt x="568" y="16"/>
                  </a:cubicBezTo>
                  <a:cubicBezTo>
                    <a:pt x="549" y="25"/>
                    <a:pt x="531" y="36"/>
                    <a:pt x="516" y="50"/>
                  </a:cubicBezTo>
                  <a:cubicBezTo>
                    <a:pt x="495" y="69"/>
                    <a:pt x="478" y="92"/>
                    <a:pt x="465" y="116"/>
                  </a:cubicBezTo>
                  <a:cubicBezTo>
                    <a:pt x="464" y="118"/>
                    <a:pt x="462" y="118"/>
                    <a:pt x="461" y="117"/>
                  </a:cubicBezTo>
                  <a:cubicBezTo>
                    <a:pt x="444" y="102"/>
                    <a:pt x="426" y="89"/>
                    <a:pt x="406" y="79"/>
                  </a:cubicBezTo>
                  <a:cubicBezTo>
                    <a:pt x="375" y="64"/>
                    <a:pt x="339" y="57"/>
                    <a:pt x="303" y="60"/>
                  </a:cubicBezTo>
                  <a:cubicBezTo>
                    <a:pt x="285" y="62"/>
                    <a:pt x="267" y="67"/>
                    <a:pt x="251" y="74"/>
                  </a:cubicBezTo>
                  <a:cubicBezTo>
                    <a:pt x="234" y="82"/>
                    <a:pt x="219" y="92"/>
                    <a:pt x="206" y="105"/>
                  </a:cubicBezTo>
                  <a:cubicBezTo>
                    <a:pt x="193" y="117"/>
                    <a:pt x="182" y="132"/>
                    <a:pt x="174" y="147"/>
                  </a:cubicBezTo>
                  <a:cubicBezTo>
                    <a:pt x="170" y="155"/>
                    <a:pt x="167" y="162"/>
                    <a:pt x="164" y="169"/>
                  </a:cubicBezTo>
                  <a:cubicBezTo>
                    <a:pt x="163" y="171"/>
                    <a:pt x="161" y="172"/>
                    <a:pt x="159" y="172"/>
                  </a:cubicBezTo>
                  <a:cubicBezTo>
                    <a:pt x="153" y="170"/>
                    <a:pt x="146" y="168"/>
                    <a:pt x="140" y="167"/>
                  </a:cubicBezTo>
                  <a:cubicBezTo>
                    <a:pt x="132" y="166"/>
                    <a:pt x="124" y="165"/>
                    <a:pt x="116" y="164"/>
                  </a:cubicBezTo>
                  <a:cubicBezTo>
                    <a:pt x="107" y="164"/>
                    <a:pt x="99" y="164"/>
                    <a:pt x="90" y="166"/>
                  </a:cubicBezTo>
                  <a:cubicBezTo>
                    <a:pt x="72" y="168"/>
                    <a:pt x="55" y="176"/>
                    <a:pt x="41" y="188"/>
                  </a:cubicBezTo>
                  <a:cubicBezTo>
                    <a:pt x="27" y="199"/>
                    <a:pt x="17" y="214"/>
                    <a:pt x="10" y="230"/>
                  </a:cubicBezTo>
                  <a:cubicBezTo>
                    <a:pt x="3" y="246"/>
                    <a:pt x="0" y="263"/>
                    <a:pt x="0" y="280"/>
                  </a:cubicBezTo>
                  <a:cubicBezTo>
                    <a:pt x="1" y="289"/>
                    <a:pt x="2" y="298"/>
                    <a:pt x="4" y="307"/>
                  </a:cubicBezTo>
                  <a:cubicBezTo>
                    <a:pt x="6" y="315"/>
                    <a:pt x="10" y="323"/>
                    <a:pt x="13" y="331"/>
                  </a:cubicBezTo>
                  <a:cubicBezTo>
                    <a:pt x="21" y="346"/>
                    <a:pt x="31" y="359"/>
                    <a:pt x="44" y="371"/>
                  </a:cubicBezTo>
                  <a:cubicBezTo>
                    <a:pt x="54" y="380"/>
                    <a:pt x="66" y="387"/>
                    <a:pt x="79" y="392"/>
                  </a:cubicBezTo>
                  <a:cubicBezTo>
                    <a:pt x="81" y="393"/>
                    <a:pt x="83" y="395"/>
                    <a:pt x="84" y="397"/>
                  </a:cubicBezTo>
                  <a:cubicBezTo>
                    <a:pt x="94" y="420"/>
                    <a:pt x="94" y="420"/>
                    <a:pt x="94" y="420"/>
                  </a:cubicBezTo>
                  <a:cubicBezTo>
                    <a:pt x="94" y="421"/>
                    <a:pt x="95" y="421"/>
                    <a:pt x="95" y="421"/>
                  </a:cubicBezTo>
                  <a:cubicBezTo>
                    <a:pt x="96" y="421"/>
                    <a:pt x="97" y="421"/>
                    <a:pt x="97" y="420"/>
                  </a:cubicBezTo>
                  <a:cubicBezTo>
                    <a:pt x="116" y="376"/>
                    <a:pt x="116" y="376"/>
                    <a:pt x="116" y="376"/>
                  </a:cubicBezTo>
                  <a:cubicBezTo>
                    <a:pt x="117" y="374"/>
                    <a:pt x="117" y="372"/>
                    <a:pt x="115" y="371"/>
                  </a:cubicBezTo>
                  <a:cubicBezTo>
                    <a:pt x="103" y="358"/>
                    <a:pt x="103" y="358"/>
                    <a:pt x="103" y="358"/>
                  </a:cubicBezTo>
                  <a:cubicBezTo>
                    <a:pt x="102" y="356"/>
                    <a:pt x="99" y="355"/>
                    <a:pt x="97" y="354"/>
                  </a:cubicBezTo>
                  <a:cubicBezTo>
                    <a:pt x="88" y="351"/>
                    <a:pt x="80" y="346"/>
                    <a:pt x="72" y="339"/>
                  </a:cubicBezTo>
                  <a:cubicBezTo>
                    <a:pt x="64" y="331"/>
                    <a:pt x="57" y="322"/>
                    <a:pt x="51" y="311"/>
                  </a:cubicBezTo>
                  <a:cubicBezTo>
                    <a:pt x="49" y="306"/>
                    <a:pt x="47" y="301"/>
                    <a:pt x="45" y="296"/>
                  </a:cubicBezTo>
                  <a:cubicBezTo>
                    <a:pt x="44" y="290"/>
                    <a:pt x="43" y="285"/>
                    <a:pt x="43" y="280"/>
                  </a:cubicBezTo>
                  <a:cubicBezTo>
                    <a:pt x="43" y="268"/>
                    <a:pt x="45" y="257"/>
                    <a:pt x="49" y="247"/>
                  </a:cubicBezTo>
                  <a:cubicBezTo>
                    <a:pt x="54" y="236"/>
                    <a:pt x="60" y="227"/>
                    <a:pt x="68" y="220"/>
                  </a:cubicBezTo>
                  <a:cubicBezTo>
                    <a:pt x="77" y="214"/>
                    <a:pt x="86" y="209"/>
                    <a:pt x="97" y="208"/>
                  </a:cubicBezTo>
                  <a:cubicBezTo>
                    <a:pt x="107" y="206"/>
                    <a:pt x="120" y="207"/>
                    <a:pt x="132" y="209"/>
                  </a:cubicBezTo>
                  <a:cubicBezTo>
                    <a:pt x="144" y="211"/>
                    <a:pt x="157" y="215"/>
                    <a:pt x="166" y="220"/>
                  </a:cubicBezTo>
                  <a:cubicBezTo>
                    <a:pt x="188" y="233"/>
                    <a:pt x="188" y="233"/>
                    <a:pt x="188" y="233"/>
                  </a:cubicBezTo>
                  <a:cubicBezTo>
                    <a:pt x="189" y="233"/>
                    <a:pt x="191" y="233"/>
                    <a:pt x="192" y="231"/>
                  </a:cubicBezTo>
                  <a:cubicBezTo>
                    <a:pt x="197" y="206"/>
                    <a:pt x="197" y="206"/>
                    <a:pt x="197" y="206"/>
                  </a:cubicBezTo>
                  <a:cubicBezTo>
                    <a:pt x="203" y="179"/>
                    <a:pt x="216" y="154"/>
                    <a:pt x="236" y="135"/>
                  </a:cubicBezTo>
                  <a:cubicBezTo>
                    <a:pt x="255" y="117"/>
                    <a:pt x="280" y="105"/>
                    <a:pt x="307" y="103"/>
                  </a:cubicBezTo>
                  <a:cubicBezTo>
                    <a:pt x="334" y="100"/>
                    <a:pt x="362" y="105"/>
                    <a:pt x="387" y="118"/>
                  </a:cubicBezTo>
                  <a:cubicBezTo>
                    <a:pt x="413" y="130"/>
                    <a:pt x="435" y="148"/>
                    <a:pt x="453" y="171"/>
                  </a:cubicBezTo>
                  <a:cubicBezTo>
                    <a:pt x="453" y="171"/>
                    <a:pt x="453" y="171"/>
                    <a:pt x="453" y="171"/>
                  </a:cubicBezTo>
                  <a:cubicBezTo>
                    <a:pt x="471" y="194"/>
                    <a:pt x="471" y="194"/>
                    <a:pt x="471" y="194"/>
                  </a:cubicBezTo>
                  <a:cubicBezTo>
                    <a:pt x="472" y="195"/>
                    <a:pt x="474" y="195"/>
                    <a:pt x="475" y="193"/>
                  </a:cubicBezTo>
                  <a:cubicBezTo>
                    <a:pt x="489" y="165"/>
                    <a:pt x="489" y="165"/>
                    <a:pt x="489" y="165"/>
                  </a:cubicBezTo>
                  <a:cubicBezTo>
                    <a:pt x="505" y="135"/>
                    <a:pt x="524" y="107"/>
                    <a:pt x="548" y="86"/>
                  </a:cubicBezTo>
                  <a:cubicBezTo>
                    <a:pt x="554" y="81"/>
                    <a:pt x="561" y="76"/>
                    <a:pt x="567" y="72"/>
                  </a:cubicBezTo>
                  <a:cubicBezTo>
                    <a:pt x="574" y="68"/>
                    <a:pt x="581" y="64"/>
                    <a:pt x="588" y="60"/>
                  </a:cubicBezTo>
                  <a:cubicBezTo>
                    <a:pt x="602" y="54"/>
                    <a:pt x="617" y="50"/>
                    <a:pt x="632" y="48"/>
                  </a:cubicBezTo>
                  <a:cubicBezTo>
                    <a:pt x="648" y="47"/>
                    <a:pt x="663" y="48"/>
                    <a:pt x="678" y="52"/>
                  </a:cubicBezTo>
                  <a:cubicBezTo>
                    <a:pt x="692" y="56"/>
                    <a:pt x="706" y="63"/>
                    <a:pt x="718" y="73"/>
                  </a:cubicBezTo>
                  <a:cubicBezTo>
                    <a:pt x="723" y="78"/>
                    <a:pt x="729" y="84"/>
                    <a:pt x="733" y="90"/>
                  </a:cubicBezTo>
                  <a:cubicBezTo>
                    <a:pt x="737" y="96"/>
                    <a:pt x="741" y="103"/>
                    <a:pt x="745" y="110"/>
                  </a:cubicBezTo>
                  <a:cubicBezTo>
                    <a:pt x="753" y="124"/>
                    <a:pt x="759" y="139"/>
                    <a:pt x="766" y="158"/>
                  </a:cubicBezTo>
                  <a:cubicBezTo>
                    <a:pt x="766" y="158"/>
                    <a:pt x="766" y="158"/>
                    <a:pt x="767" y="158"/>
                  </a:cubicBezTo>
                  <a:cubicBezTo>
                    <a:pt x="767" y="158"/>
                    <a:pt x="767" y="158"/>
                    <a:pt x="767" y="158"/>
                  </a:cubicBezTo>
                  <a:cubicBezTo>
                    <a:pt x="778" y="141"/>
                    <a:pt x="780" y="119"/>
                    <a:pt x="776" y="99"/>
                  </a:cubicBezTo>
                  <a:cubicBezTo>
                    <a:pt x="774" y="89"/>
                    <a:pt x="770" y="79"/>
                    <a:pt x="765" y="70"/>
                  </a:cubicBez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sp>
          <p:nvSpPr>
            <p:cNvPr id="69" name="Freeform 46"/>
            <p:cNvSpPr>
              <a:spLocks/>
            </p:cNvSpPr>
            <p:nvPr/>
          </p:nvSpPr>
          <p:spPr bwMode="auto">
            <a:xfrm>
              <a:off x="3181350" y="4756150"/>
              <a:ext cx="250825" cy="103188"/>
            </a:xfrm>
            <a:custGeom>
              <a:avLst/>
              <a:gdLst/>
              <a:ahLst/>
              <a:cxnLst>
                <a:cxn ang="0">
                  <a:pos x="281" y="39"/>
                </a:cxn>
                <a:cxn ang="0">
                  <a:pos x="241" y="50"/>
                </a:cxn>
                <a:cxn ang="0">
                  <a:pos x="223" y="53"/>
                </a:cxn>
                <a:cxn ang="0">
                  <a:pos x="204" y="50"/>
                </a:cxn>
                <a:cxn ang="0">
                  <a:pos x="189" y="43"/>
                </a:cxn>
                <a:cxn ang="0">
                  <a:pos x="184" y="39"/>
                </a:cxn>
                <a:cxn ang="0">
                  <a:pos x="182" y="35"/>
                </a:cxn>
                <a:cxn ang="0">
                  <a:pos x="173" y="0"/>
                </a:cxn>
                <a:cxn ang="0">
                  <a:pos x="152" y="28"/>
                </a:cxn>
                <a:cxn ang="0">
                  <a:pos x="132" y="44"/>
                </a:cxn>
                <a:cxn ang="0">
                  <a:pos x="107" y="53"/>
                </a:cxn>
                <a:cxn ang="0">
                  <a:pos x="80" y="53"/>
                </a:cxn>
                <a:cxn ang="0">
                  <a:pos x="54" y="45"/>
                </a:cxn>
                <a:cxn ang="0">
                  <a:pos x="0" y="17"/>
                </a:cxn>
                <a:cxn ang="0">
                  <a:pos x="27" y="62"/>
                </a:cxn>
                <a:cxn ang="0">
                  <a:pos x="35" y="87"/>
                </a:cxn>
                <a:cxn ang="0">
                  <a:pos x="35" y="87"/>
                </a:cxn>
                <a:cxn ang="0">
                  <a:pos x="35" y="90"/>
                </a:cxn>
                <a:cxn ang="0">
                  <a:pos x="34" y="102"/>
                </a:cxn>
                <a:cxn ang="0">
                  <a:pos x="35" y="103"/>
                </a:cxn>
                <a:cxn ang="0">
                  <a:pos x="43" y="94"/>
                </a:cxn>
                <a:cxn ang="0">
                  <a:pos x="52" y="85"/>
                </a:cxn>
                <a:cxn ang="0">
                  <a:pos x="54" y="82"/>
                </a:cxn>
                <a:cxn ang="0">
                  <a:pos x="75" y="87"/>
                </a:cxn>
                <a:cxn ang="0">
                  <a:pos x="113" y="87"/>
                </a:cxn>
                <a:cxn ang="0">
                  <a:pos x="148" y="74"/>
                </a:cxn>
                <a:cxn ang="0">
                  <a:pos x="162" y="66"/>
                </a:cxn>
                <a:cxn ang="0">
                  <a:pos x="168" y="71"/>
                </a:cxn>
                <a:cxn ang="0">
                  <a:pos x="195" y="83"/>
                </a:cxn>
                <a:cxn ang="0">
                  <a:pos x="223" y="87"/>
                </a:cxn>
                <a:cxn ang="0">
                  <a:pos x="235" y="86"/>
                </a:cxn>
                <a:cxn ang="0">
                  <a:pos x="246" y="96"/>
                </a:cxn>
                <a:cxn ang="0">
                  <a:pos x="263" y="116"/>
                </a:cxn>
                <a:cxn ang="0">
                  <a:pos x="266" y="115"/>
                </a:cxn>
                <a:cxn ang="0">
                  <a:pos x="261" y="87"/>
                </a:cxn>
                <a:cxn ang="0">
                  <a:pos x="260" y="81"/>
                </a:cxn>
                <a:cxn ang="0">
                  <a:pos x="263" y="72"/>
                </a:cxn>
                <a:cxn ang="0">
                  <a:pos x="281" y="39"/>
                </a:cxn>
              </a:cxnLst>
              <a:rect l="0" t="0" r="r" b="b"/>
              <a:pathLst>
                <a:path w="281" h="116">
                  <a:moveTo>
                    <a:pt x="281" y="39"/>
                  </a:moveTo>
                  <a:cubicBezTo>
                    <a:pt x="241" y="50"/>
                    <a:pt x="241" y="50"/>
                    <a:pt x="241" y="50"/>
                  </a:cubicBezTo>
                  <a:cubicBezTo>
                    <a:pt x="236" y="52"/>
                    <a:pt x="229" y="53"/>
                    <a:pt x="223" y="53"/>
                  </a:cubicBezTo>
                  <a:cubicBezTo>
                    <a:pt x="217" y="52"/>
                    <a:pt x="210" y="52"/>
                    <a:pt x="204" y="50"/>
                  </a:cubicBezTo>
                  <a:cubicBezTo>
                    <a:pt x="198" y="49"/>
                    <a:pt x="193" y="46"/>
                    <a:pt x="189" y="43"/>
                  </a:cubicBezTo>
                  <a:cubicBezTo>
                    <a:pt x="187" y="42"/>
                    <a:pt x="185" y="40"/>
                    <a:pt x="184" y="39"/>
                  </a:cubicBezTo>
                  <a:cubicBezTo>
                    <a:pt x="183" y="37"/>
                    <a:pt x="182" y="36"/>
                    <a:pt x="182" y="35"/>
                  </a:cubicBezTo>
                  <a:cubicBezTo>
                    <a:pt x="173" y="0"/>
                    <a:pt x="173" y="0"/>
                    <a:pt x="173" y="0"/>
                  </a:cubicBezTo>
                  <a:cubicBezTo>
                    <a:pt x="152" y="28"/>
                    <a:pt x="152" y="28"/>
                    <a:pt x="152" y="28"/>
                  </a:cubicBezTo>
                  <a:cubicBezTo>
                    <a:pt x="147" y="34"/>
                    <a:pt x="140" y="40"/>
                    <a:pt x="132" y="44"/>
                  </a:cubicBezTo>
                  <a:cubicBezTo>
                    <a:pt x="124" y="48"/>
                    <a:pt x="116" y="51"/>
                    <a:pt x="107" y="53"/>
                  </a:cubicBezTo>
                  <a:cubicBezTo>
                    <a:pt x="98" y="54"/>
                    <a:pt x="89" y="54"/>
                    <a:pt x="80" y="53"/>
                  </a:cubicBezTo>
                  <a:cubicBezTo>
                    <a:pt x="71" y="52"/>
                    <a:pt x="62" y="49"/>
                    <a:pt x="54" y="45"/>
                  </a:cubicBezTo>
                  <a:cubicBezTo>
                    <a:pt x="0" y="17"/>
                    <a:pt x="0" y="17"/>
                    <a:pt x="0" y="17"/>
                  </a:cubicBezTo>
                  <a:cubicBezTo>
                    <a:pt x="27" y="62"/>
                    <a:pt x="27" y="62"/>
                    <a:pt x="27" y="62"/>
                  </a:cubicBezTo>
                  <a:cubicBezTo>
                    <a:pt x="32" y="73"/>
                    <a:pt x="35" y="87"/>
                    <a:pt x="35" y="87"/>
                  </a:cubicBezTo>
                  <a:cubicBezTo>
                    <a:pt x="35" y="87"/>
                    <a:pt x="35" y="87"/>
                    <a:pt x="35" y="87"/>
                  </a:cubicBezTo>
                  <a:cubicBezTo>
                    <a:pt x="35" y="88"/>
                    <a:pt x="35" y="89"/>
                    <a:pt x="35" y="90"/>
                  </a:cubicBezTo>
                  <a:cubicBezTo>
                    <a:pt x="34" y="94"/>
                    <a:pt x="34" y="98"/>
                    <a:pt x="34" y="102"/>
                  </a:cubicBezTo>
                  <a:cubicBezTo>
                    <a:pt x="35" y="103"/>
                    <a:pt x="35" y="103"/>
                    <a:pt x="35" y="103"/>
                  </a:cubicBezTo>
                  <a:cubicBezTo>
                    <a:pt x="37" y="100"/>
                    <a:pt x="40" y="97"/>
                    <a:pt x="43" y="94"/>
                  </a:cubicBezTo>
                  <a:cubicBezTo>
                    <a:pt x="46" y="91"/>
                    <a:pt x="49" y="88"/>
                    <a:pt x="52" y="85"/>
                  </a:cubicBezTo>
                  <a:cubicBezTo>
                    <a:pt x="53" y="84"/>
                    <a:pt x="53" y="83"/>
                    <a:pt x="54" y="82"/>
                  </a:cubicBezTo>
                  <a:cubicBezTo>
                    <a:pt x="61" y="84"/>
                    <a:pt x="68" y="86"/>
                    <a:pt x="75" y="87"/>
                  </a:cubicBezTo>
                  <a:cubicBezTo>
                    <a:pt x="87" y="89"/>
                    <a:pt x="100" y="89"/>
                    <a:pt x="113" y="87"/>
                  </a:cubicBezTo>
                  <a:cubicBezTo>
                    <a:pt x="125" y="84"/>
                    <a:pt x="137" y="80"/>
                    <a:pt x="148" y="74"/>
                  </a:cubicBezTo>
                  <a:cubicBezTo>
                    <a:pt x="153" y="72"/>
                    <a:pt x="158" y="69"/>
                    <a:pt x="162" y="66"/>
                  </a:cubicBezTo>
                  <a:cubicBezTo>
                    <a:pt x="164" y="68"/>
                    <a:pt x="166" y="70"/>
                    <a:pt x="168" y="71"/>
                  </a:cubicBezTo>
                  <a:cubicBezTo>
                    <a:pt x="177" y="77"/>
                    <a:pt x="186" y="81"/>
                    <a:pt x="195" y="83"/>
                  </a:cubicBezTo>
                  <a:cubicBezTo>
                    <a:pt x="204" y="86"/>
                    <a:pt x="213" y="87"/>
                    <a:pt x="223" y="87"/>
                  </a:cubicBezTo>
                  <a:cubicBezTo>
                    <a:pt x="227" y="87"/>
                    <a:pt x="231" y="87"/>
                    <a:pt x="235" y="86"/>
                  </a:cubicBezTo>
                  <a:cubicBezTo>
                    <a:pt x="239" y="91"/>
                    <a:pt x="243" y="94"/>
                    <a:pt x="246" y="96"/>
                  </a:cubicBezTo>
                  <a:cubicBezTo>
                    <a:pt x="249" y="99"/>
                    <a:pt x="264" y="116"/>
                    <a:pt x="263" y="116"/>
                  </a:cubicBezTo>
                  <a:cubicBezTo>
                    <a:pt x="266" y="115"/>
                    <a:pt x="266" y="115"/>
                    <a:pt x="266" y="115"/>
                  </a:cubicBezTo>
                  <a:cubicBezTo>
                    <a:pt x="266" y="115"/>
                    <a:pt x="263" y="91"/>
                    <a:pt x="261" y="87"/>
                  </a:cubicBezTo>
                  <a:cubicBezTo>
                    <a:pt x="261" y="85"/>
                    <a:pt x="260" y="83"/>
                    <a:pt x="260" y="81"/>
                  </a:cubicBezTo>
                  <a:cubicBezTo>
                    <a:pt x="261" y="79"/>
                    <a:pt x="262" y="75"/>
                    <a:pt x="263" y="72"/>
                  </a:cubicBezTo>
                  <a:lnTo>
                    <a:pt x="281" y="39"/>
                  </a:ln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sp>
          <p:nvSpPr>
            <p:cNvPr id="70" name="Freeform 47"/>
            <p:cNvSpPr>
              <a:spLocks/>
            </p:cNvSpPr>
            <p:nvPr/>
          </p:nvSpPr>
          <p:spPr bwMode="auto">
            <a:xfrm>
              <a:off x="3479800" y="4694238"/>
              <a:ext cx="225425" cy="160338"/>
            </a:xfrm>
            <a:custGeom>
              <a:avLst/>
              <a:gdLst/>
              <a:ahLst/>
              <a:cxnLst>
                <a:cxn ang="0">
                  <a:pos x="221" y="49"/>
                </a:cxn>
                <a:cxn ang="0">
                  <a:pos x="193" y="53"/>
                </a:cxn>
                <a:cxn ang="0">
                  <a:pos x="167" y="48"/>
                </a:cxn>
                <a:cxn ang="0">
                  <a:pos x="157" y="41"/>
                </a:cxn>
                <a:cxn ang="0">
                  <a:pos x="123" y="0"/>
                </a:cxn>
                <a:cxn ang="0">
                  <a:pos x="115" y="58"/>
                </a:cxn>
                <a:cxn ang="0">
                  <a:pos x="109" y="75"/>
                </a:cxn>
                <a:cxn ang="0">
                  <a:pos x="90" y="100"/>
                </a:cxn>
                <a:cxn ang="0">
                  <a:pos x="79" y="106"/>
                </a:cxn>
                <a:cxn ang="0">
                  <a:pos x="67" y="106"/>
                </a:cxn>
                <a:cxn ang="0">
                  <a:pos x="38" y="93"/>
                </a:cxn>
                <a:cxn ang="0">
                  <a:pos x="38" y="93"/>
                </a:cxn>
                <a:cxn ang="0">
                  <a:pos x="0" y="76"/>
                </a:cxn>
                <a:cxn ang="0">
                  <a:pos x="10" y="107"/>
                </a:cxn>
                <a:cxn ang="0">
                  <a:pos x="22" y="143"/>
                </a:cxn>
                <a:cxn ang="0">
                  <a:pos x="33" y="179"/>
                </a:cxn>
                <a:cxn ang="0">
                  <a:pos x="34" y="179"/>
                </a:cxn>
                <a:cxn ang="0">
                  <a:pos x="39" y="142"/>
                </a:cxn>
                <a:cxn ang="0">
                  <a:pos x="40" y="135"/>
                </a:cxn>
                <a:cxn ang="0">
                  <a:pos x="60" y="142"/>
                </a:cxn>
                <a:cxn ang="0">
                  <a:pos x="88" y="142"/>
                </a:cxn>
                <a:cxn ang="0">
                  <a:pos x="113" y="130"/>
                </a:cxn>
                <a:cxn ang="0">
                  <a:pos x="131" y="111"/>
                </a:cxn>
                <a:cxn ang="0">
                  <a:pos x="143" y="90"/>
                </a:cxn>
                <a:cxn ang="0">
                  <a:pos x="148" y="75"/>
                </a:cxn>
                <a:cxn ang="0">
                  <a:pos x="155" y="78"/>
                </a:cxn>
                <a:cxn ang="0">
                  <a:pos x="195" y="82"/>
                </a:cxn>
                <a:cxn ang="0">
                  <a:pos x="231" y="69"/>
                </a:cxn>
                <a:cxn ang="0">
                  <a:pos x="239" y="63"/>
                </a:cxn>
                <a:cxn ang="0">
                  <a:pos x="245" y="55"/>
                </a:cxn>
                <a:cxn ang="0">
                  <a:pos x="253" y="38"/>
                </a:cxn>
                <a:cxn ang="0">
                  <a:pos x="249" y="36"/>
                </a:cxn>
                <a:cxn ang="0">
                  <a:pos x="221" y="49"/>
                </a:cxn>
              </a:cxnLst>
              <a:rect l="0" t="0" r="r" b="b"/>
              <a:pathLst>
                <a:path w="253" h="179">
                  <a:moveTo>
                    <a:pt x="221" y="49"/>
                  </a:moveTo>
                  <a:cubicBezTo>
                    <a:pt x="212" y="51"/>
                    <a:pt x="202" y="53"/>
                    <a:pt x="193" y="53"/>
                  </a:cubicBezTo>
                  <a:cubicBezTo>
                    <a:pt x="184" y="53"/>
                    <a:pt x="175" y="51"/>
                    <a:pt x="167" y="48"/>
                  </a:cubicBezTo>
                  <a:cubicBezTo>
                    <a:pt x="164" y="46"/>
                    <a:pt x="160" y="44"/>
                    <a:pt x="157" y="41"/>
                  </a:cubicBezTo>
                  <a:cubicBezTo>
                    <a:pt x="154" y="39"/>
                    <a:pt x="123" y="0"/>
                    <a:pt x="123" y="0"/>
                  </a:cubicBezTo>
                  <a:cubicBezTo>
                    <a:pt x="123" y="0"/>
                    <a:pt x="117" y="53"/>
                    <a:pt x="115" y="58"/>
                  </a:cubicBezTo>
                  <a:cubicBezTo>
                    <a:pt x="114" y="64"/>
                    <a:pt x="112" y="69"/>
                    <a:pt x="109" y="75"/>
                  </a:cubicBezTo>
                  <a:cubicBezTo>
                    <a:pt x="104" y="85"/>
                    <a:pt x="98" y="94"/>
                    <a:pt x="90" y="100"/>
                  </a:cubicBezTo>
                  <a:cubicBezTo>
                    <a:pt x="87" y="103"/>
                    <a:pt x="83" y="105"/>
                    <a:pt x="79" y="106"/>
                  </a:cubicBezTo>
                  <a:cubicBezTo>
                    <a:pt x="75" y="107"/>
                    <a:pt x="71" y="107"/>
                    <a:pt x="67" y="106"/>
                  </a:cubicBezTo>
                  <a:cubicBezTo>
                    <a:pt x="58" y="105"/>
                    <a:pt x="48" y="100"/>
                    <a:pt x="38" y="93"/>
                  </a:cubicBezTo>
                  <a:cubicBezTo>
                    <a:pt x="38" y="93"/>
                    <a:pt x="38" y="93"/>
                    <a:pt x="38" y="93"/>
                  </a:cubicBezTo>
                  <a:cubicBezTo>
                    <a:pt x="0" y="76"/>
                    <a:pt x="0" y="76"/>
                    <a:pt x="0" y="76"/>
                  </a:cubicBezTo>
                  <a:cubicBezTo>
                    <a:pt x="10" y="107"/>
                    <a:pt x="10" y="107"/>
                    <a:pt x="10" y="107"/>
                  </a:cubicBezTo>
                  <a:cubicBezTo>
                    <a:pt x="22" y="143"/>
                    <a:pt x="22" y="143"/>
                    <a:pt x="22" y="143"/>
                  </a:cubicBezTo>
                  <a:cubicBezTo>
                    <a:pt x="25" y="155"/>
                    <a:pt x="29" y="167"/>
                    <a:pt x="33" y="179"/>
                  </a:cubicBezTo>
                  <a:cubicBezTo>
                    <a:pt x="34" y="179"/>
                    <a:pt x="34" y="179"/>
                    <a:pt x="34" y="179"/>
                  </a:cubicBezTo>
                  <a:cubicBezTo>
                    <a:pt x="36" y="167"/>
                    <a:pt x="38" y="154"/>
                    <a:pt x="39" y="142"/>
                  </a:cubicBezTo>
                  <a:cubicBezTo>
                    <a:pt x="40" y="135"/>
                    <a:pt x="40" y="135"/>
                    <a:pt x="40" y="135"/>
                  </a:cubicBezTo>
                  <a:cubicBezTo>
                    <a:pt x="46" y="138"/>
                    <a:pt x="53" y="141"/>
                    <a:pt x="60" y="142"/>
                  </a:cubicBezTo>
                  <a:cubicBezTo>
                    <a:pt x="69" y="144"/>
                    <a:pt x="79" y="144"/>
                    <a:pt x="88" y="142"/>
                  </a:cubicBezTo>
                  <a:cubicBezTo>
                    <a:pt x="98" y="140"/>
                    <a:pt x="106" y="135"/>
                    <a:pt x="113" y="130"/>
                  </a:cubicBezTo>
                  <a:cubicBezTo>
                    <a:pt x="121" y="124"/>
                    <a:pt x="126" y="118"/>
                    <a:pt x="131" y="111"/>
                  </a:cubicBezTo>
                  <a:cubicBezTo>
                    <a:pt x="136" y="104"/>
                    <a:pt x="140" y="97"/>
                    <a:pt x="143" y="90"/>
                  </a:cubicBezTo>
                  <a:cubicBezTo>
                    <a:pt x="145" y="85"/>
                    <a:pt x="147" y="80"/>
                    <a:pt x="148" y="75"/>
                  </a:cubicBezTo>
                  <a:cubicBezTo>
                    <a:pt x="150" y="76"/>
                    <a:pt x="153" y="77"/>
                    <a:pt x="155" y="78"/>
                  </a:cubicBezTo>
                  <a:cubicBezTo>
                    <a:pt x="168" y="83"/>
                    <a:pt x="182" y="84"/>
                    <a:pt x="195" y="82"/>
                  </a:cubicBezTo>
                  <a:cubicBezTo>
                    <a:pt x="208" y="81"/>
                    <a:pt x="221" y="76"/>
                    <a:pt x="231" y="69"/>
                  </a:cubicBezTo>
                  <a:cubicBezTo>
                    <a:pt x="234" y="67"/>
                    <a:pt x="236" y="65"/>
                    <a:pt x="239" y="63"/>
                  </a:cubicBezTo>
                  <a:cubicBezTo>
                    <a:pt x="241" y="60"/>
                    <a:pt x="243" y="58"/>
                    <a:pt x="245" y="55"/>
                  </a:cubicBezTo>
                  <a:cubicBezTo>
                    <a:pt x="249" y="50"/>
                    <a:pt x="252" y="44"/>
                    <a:pt x="253" y="38"/>
                  </a:cubicBezTo>
                  <a:cubicBezTo>
                    <a:pt x="249" y="36"/>
                    <a:pt x="249" y="36"/>
                    <a:pt x="249" y="36"/>
                  </a:cubicBezTo>
                  <a:cubicBezTo>
                    <a:pt x="240" y="43"/>
                    <a:pt x="231" y="46"/>
                    <a:pt x="221" y="49"/>
                  </a:cubicBez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sp>
          <p:nvSpPr>
            <p:cNvPr id="71" name="Freeform 48"/>
            <p:cNvSpPr>
              <a:spLocks/>
            </p:cNvSpPr>
            <p:nvPr/>
          </p:nvSpPr>
          <p:spPr bwMode="auto">
            <a:xfrm>
              <a:off x="2959100" y="4883150"/>
              <a:ext cx="688975" cy="333375"/>
            </a:xfrm>
            <a:custGeom>
              <a:avLst/>
              <a:gdLst/>
              <a:ahLst/>
              <a:cxnLst>
                <a:cxn ang="0">
                  <a:pos x="728" y="318"/>
                </a:cxn>
                <a:cxn ang="0">
                  <a:pos x="714" y="312"/>
                </a:cxn>
                <a:cxn ang="0">
                  <a:pos x="679" y="312"/>
                </a:cxn>
                <a:cxn ang="0">
                  <a:pos x="624" y="19"/>
                </a:cxn>
                <a:cxn ang="0">
                  <a:pos x="601" y="0"/>
                </a:cxn>
                <a:cxn ang="0">
                  <a:pos x="509" y="0"/>
                </a:cxn>
                <a:cxn ang="0">
                  <a:pos x="485" y="19"/>
                </a:cxn>
                <a:cxn ang="0">
                  <a:pos x="430" y="312"/>
                </a:cxn>
                <a:cxn ang="0">
                  <a:pos x="353" y="312"/>
                </a:cxn>
                <a:cxn ang="0">
                  <a:pos x="298" y="19"/>
                </a:cxn>
                <a:cxn ang="0">
                  <a:pos x="274" y="0"/>
                </a:cxn>
                <a:cxn ang="0">
                  <a:pos x="182" y="0"/>
                </a:cxn>
                <a:cxn ang="0">
                  <a:pos x="159" y="19"/>
                </a:cxn>
                <a:cxn ang="0">
                  <a:pos x="103" y="312"/>
                </a:cxn>
                <a:cxn ang="0">
                  <a:pos x="59" y="312"/>
                </a:cxn>
                <a:cxn ang="0">
                  <a:pos x="45" y="318"/>
                </a:cxn>
                <a:cxn ang="0">
                  <a:pos x="2" y="366"/>
                </a:cxn>
                <a:cxn ang="0">
                  <a:pos x="5" y="373"/>
                </a:cxn>
                <a:cxn ang="0">
                  <a:pos x="112" y="373"/>
                </a:cxn>
                <a:cxn ang="0">
                  <a:pos x="344" y="373"/>
                </a:cxn>
                <a:cxn ang="0">
                  <a:pos x="438" y="373"/>
                </a:cxn>
                <a:cxn ang="0">
                  <a:pos x="671" y="373"/>
                </a:cxn>
                <a:cxn ang="0">
                  <a:pos x="768" y="373"/>
                </a:cxn>
                <a:cxn ang="0">
                  <a:pos x="771" y="366"/>
                </a:cxn>
                <a:cxn ang="0">
                  <a:pos x="728" y="318"/>
                </a:cxn>
              </a:cxnLst>
              <a:rect l="0" t="0" r="r" b="b"/>
              <a:pathLst>
                <a:path w="773" h="373">
                  <a:moveTo>
                    <a:pt x="728" y="318"/>
                  </a:moveTo>
                  <a:cubicBezTo>
                    <a:pt x="724" y="314"/>
                    <a:pt x="719" y="312"/>
                    <a:pt x="714" y="312"/>
                  </a:cubicBezTo>
                  <a:cubicBezTo>
                    <a:pt x="679" y="312"/>
                    <a:pt x="679" y="312"/>
                    <a:pt x="679" y="312"/>
                  </a:cubicBezTo>
                  <a:cubicBezTo>
                    <a:pt x="624" y="19"/>
                    <a:pt x="624" y="19"/>
                    <a:pt x="624" y="19"/>
                  </a:cubicBezTo>
                  <a:cubicBezTo>
                    <a:pt x="622" y="8"/>
                    <a:pt x="612" y="0"/>
                    <a:pt x="601" y="0"/>
                  </a:cubicBezTo>
                  <a:cubicBezTo>
                    <a:pt x="509" y="0"/>
                    <a:pt x="509" y="0"/>
                    <a:pt x="509" y="0"/>
                  </a:cubicBezTo>
                  <a:cubicBezTo>
                    <a:pt x="497" y="0"/>
                    <a:pt x="487" y="8"/>
                    <a:pt x="485" y="19"/>
                  </a:cubicBezTo>
                  <a:cubicBezTo>
                    <a:pt x="430" y="312"/>
                    <a:pt x="430" y="312"/>
                    <a:pt x="430" y="312"/>
                  </a:cubicBezTo>
                  <a:cubicBezTo>
                    <a:pt x="353" y="312"/>
                    <a:pt x="353" y="312"/>
                    <a:pt x="353" y="312"/>
                  </a:cubicBezTo>
                  <a:cubicBezTo>
                    <a:pt x="298" y="19"/>
                    <a:pt x="298" y="19"/>
                    <a:pt x="298" y="19"/>
                  </a:cubicBezTo>
                  <a:cubicBezTo>
                    <a:pt x="296" y="8"/>
                    <a:pt x="286" y="0"/>
                    <a:pt x="274" y="0"/>
                  </a:cubicBezTo>
                  <a:cubicBezTo>
                    <a:pt x="182" y="0"/>
                    <a:pt x="182" y="0"/>
                    <a:pt x="182" y="0"/>
                  </a:cubicBezTo>
                  <a:cubicBezTo>
                    <a:pt x="171" y="0"/>
                    <a:pt x="161" y="8"/>
                    <a:pt x="159" y="19"/>
                  </a:cubicBezTo>
                  <a:cubicBezTo>
                    <a:pt x="103" y="312"/>
                    <a:pt x="103" y="312"/>
                    <a:pt x="103" y="312"/>
                  </a:cubicBezTo>
                  <a:cubicBezTo>
                    <a:pt x="59" y="312"/>
                    <a:pt x="59" y="312"/>
                    <a:pt x="59" y="312"/>
                  </a:cubicBezTo>
                  <a:cubicBezTo>
                    <a:pt x="54" y="312"/>
                    <a:pt x="48" y="314"/>
                    <a:pt x="45" y="318"/>
                  </a:cubicBezTo>
                  <a:cubicBezTo>
                    <a:pt x="2" y="366"/>
                    <a:pt x="2" y="366"/>
                    <a:pt x="2" y="366"/>
                  </a:cubicBezTo>
                  <a:cubicBezTo>
                    <a:pt x="0" y="369"/>
                    <a:pt x="1" y="373"/>
                    <a:pt x="5" y="373"/>
                  </a:cubicBezTo>
                  <a:cubicBezTo>
                    <a:pt x="112" y="373"/>
                    <a:pt x="112" y="373"/>
                    <a:pt x="112" y="373"/>
                  </a:cubicBezTo>
                  <a:cubicBezTo>
                    <a:pt x="344" y="373"/>
                    <a:pt x="344" y="373"/>
                    <a:pt x="344" y="373"/>
                  </a:cubicBezTo>
                  <a:cubicBezTo>
                    <a:pt x="438" y="373"/>
                    <a:pt x="438" y="373"/>
                    <a:pt x="438" y="373"/>
                  </a:cubicBezTo>
                  <a:cubicBezTo>
                    <a:pt x="671" y="373"/>
                    <a:pt x="671" y="373"/>
                    <a:pt x="671" y="373"/>
                  </a:cubicBezTo>
                  <a:cubicBezTo>
                    <a:pt x="768" y="373"/>
                    <a:pt x="768" y="373"/>
                    <a:pt x="768" y="373"/>
                  </a:cubicBezTo>
                  <a:cubicBezTo>
                    <a:pt x="772" y="373"/>
                    <a:pt x="773" y="369"/>
                    <a:pt x="771" y="366"/>
                  </a:cubicBezTo>
                  <a:lnTo>
                    <a:pt x="728" y="318"/>
                  </a:ln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grpSp>
      <p:sp>
        <p:nvSpPr>
          <p:cNvPr id="72" name="Freeform 9"/>
          <p:cNvSpPr>
            <a:spLocks noEditPoints="1"/>
          </p:cNvSpPr>
          <p:nvPr userDrawn="1"/>
        </p:nvSpPr>
        <p:spPr bwMode="auto">
          <a:xfrm>
            <a:off x="11651192" y="5675658"/>
            <a:ext cx="304800" cy="397565"/>
          </a:xfrm>
          <a:custGeom>
            <a:avLst/>
            <a:gdLst>
              <a:gd name="T0" fmla="*/ 2147483647 w 242"/>
              <a:gd name="T1" fmla="*/ 2147483647 h 323"/>
              <a:gd name="T2" fmla="*/ 2147483647 w 242"/>
              <a:gd name="T3" fmla="*/ 2147483647 h 323"/>
              <a:gd name="T4" fmla="*/ 2147483647 w 242"/>
              <a:gd name="T5" fmla="*/ 2147483647 h 323"/>
              <a:gd name="T6" fmla="*/ 2147483647 w 242"/>
              <a:gd name="T7" fmla="*/ 2147483647 h 323"/>
              <a:gd name="T8" fmla="*/ 2147483647 w 242"/>
              <a:gd name="T9" fmla="*/ 2147483647 h 323"/>
              <a:gd name="T10" fmla="*/ 2147483647 w 242"/>
              <a:gd name="T11" fmla="*/ 2147483647 h 323"/>
              <a:gd name="T12" fmla="*/ 2147483647 w 242"/>
              <a:gd name="T13" fmla="*/ 2147483647 h 323"/>
              <a:gd name="T14" fmla="*/ 2147483647 w 242"/>
              <a:gd name="T15" fmla="*/ 2147483647 h 323"/>
              <a:gd name="T16" fmla="*/ 2147483647 w 242"/>
              <a:gd name="T17" fmla="*/ 2147483647 h 323"/>
              <a:gd name="T18" fmla="*/ 2147483647 w 242"/>
              <a:gd name="T19" fmla="*/ 2147483647 h 323"/>
              <a:gd name="T20" fmla="*/ 2147483647 w 242"/>
              <a:gd name="T21" fmla="*/ 2147483647 h 323"/>
              <a:gd name="T22" fmla="*/ 2147483647 w 242"/>
              <a:gd name="T23" fmla="*/ 2147483647 h 323"/>
              <a:gd name="T24" fmla="*/ 2147483647 w 242"/>
              <a:gd name="T25" fmla="*/ 2147483647 h 323"/>
              <a:gd name="T26" fmla="*/ 2147483647 w 242"/>
              <a:gd name="T27" fmla="*/ 2147483647 h 323"/>
              <a:gd name="T28" fmla="*/ 2147483647 w 242"/>
              <a:gd name="T29" fmla="*/ 2147483647 h 323"/>
              <a:gd name="T30" fmla="*/ 2147483647 w 242"/>
              <a:gd name="T31" fmla="*/ 2147483647 h 323"/>
              <a:gd name="T32" fmla="*/ 2147483647 w 242"/>
              <a:gd name="T33" fmla="*/ 2147483647 h 323"/>
              <a:gd name="T34" fmla="*/ 2147483647 w 242"/>
              <a:gd name="T35" fmla="*/ 2147483647 h 323"/>
              <a:gd name="T36" fmla="*/ 2147483647 w 242"/>
              <a:gd name="T37" fmla="*/ 2147483647 h 323"/>
              <a:gd name="T38" fmla="*/ 2147483647 w 242"/>
              <a:gd name="T39" fmla="*/ 2147483647 h 323"/>
              <a:gd name="T40" fmla="*/ 2147483647 w 242"/>
              <a:gd name="T41" fmla="*/ 2147483647 h 323"/>
              <a:gd name="T42" fmla="*/ 2147483647 w 242"/>
              <a:gd name="T43" fmla="*/ 2147483647 h 323"/>
              <a:gd name="T44" fmla="*/ 2147483647 w 242"/>
              <a:gd name="T45" fmla="*/ 2147483647 h 323"/>
              <a:gd name="T46" fmla="*/ 2147483647 w 242"/>
              <a:gd name="T47" fmla="*/ 2147483647 h 323"/>
              <a:gd name="T48" fmla="*/ 2147483647 w 242"/>
              <a:gd name="T49" fmla="*/ 2147483647 h 323"/>
              <a:gd name="T50" fmla="*/ 2147483647 w 242"/>
              <a:gd name="T51" fmla="*/ 2147483647 h 323"/>
              <a:gd name="T52" fmla="*/ 2147483647 w 242"/>
              <a:gd name="T53" fmla="*/ 2147483647 h 323"/>
              <a:gd name="T54" fmla="*/ 2147483647 w 242"/>
              <a:gd name="T55" fmla="*/ 2147483647 h 323"/>
              <a:gd name="T56" fmla="*/ 2147483647 w 242"/>
              <a:gd name="T57" fmla="*/ 2147483647 h 323"/>
              <a:gd name="T58" fmla="*/ 2147483647 w 242"/>
              <a:gd name="T59" fmla="*/ 2147483647 h 323"/>
              <a:gd name="T60" fmla="*/ 2147483647 w 242"/>
              <a:gd name="T61" fmla="*/ 2147483647 h 323"/>
              <a:gd name="T62" fmla="*/ 2147483647 w 242"/>
              <a:gd name="T63" fmla="*/ 2147483647 h 323"/>
              <a:gd name="T64" fmla="*/ 2147483647 w 242"/>
              <a:gd name="T65" fmla="*/ 2147483647 h 323"/>
              <a:gd name="T66" fmla="*/ 2147483647 w 242"/>
              <a:gd name="T67" fmla="*/ 2147483647 h 323"/>
              <a:gd name="T68" fmla="*/ 2147483647 w 242"/>
              <a:gd name="T69" fmla="*/ 2147483647 h 323"/>
              <a:gd name="T70" fmla="*/ 2147483647 w 242"/>
              <a:gd name="T71" fmla="*/ 2147483647 h 323"/>
              <a:gd name="T72" fmla="*/ 2147483647 w 242"/>
              <a:gd name="T73" fmla="*/ 2147483647 h 323"/>
              <a:gd name="T74" fmla="*/ 2147483647 w 242"/>
              <a:gd name="T75" fmla="*/ 2147483647 h 323"/>
              <a:gd name="T76" fmla="*/ 0 w 242"/>
              <a:gd name="T77" fmla="*/ 2147483647 h 323"/>
              <a:gd name="T78" fmla="*/ 2147483647 w 242"/>
              <a:gd name="T79" fmla="*/ 2147483647 h 323"/>
              <a:gd name="T80" fmla="*/ 2147483647 w 242"/>
              <a:gd name="T81" fmla="*/ 2147483647 h 323"/>
              <a:gd name="T82" fmla="*/ 2147483647 w 242"/>
              <a:gd name="T83" fmla="*/ 2147483647 h 323"/>
              <a:gd name="T84" fmla="*/ 2147483647 w 242"/>
              <a:gd name="T85" fmla="*/ 2147483647 h 323"/>
              <a:gd name="T86" fmla="*/ 2147483647 w 242"/>
              <a:gd name="T87" fmla="*/ 2147483647 h 3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42" h="323">
                <a:moveTo>
                  <a:pt x="64" y="19"/>
                </a:moveTo>
                <a:cubicBezTo>
                  <a:pt x="53" y="13"/>
                  <a:pt x="35" y="10"/>
                  <a:pt x="30" y="25"/>
                </a:cubicBezTo>
                <a:cubicBezTo>
                  <a:pt x="29" y="12"/>
                  <a:pt x="47" y="0"/>
                  <a:pt x="69" y="9"/>
                </a:cubicBezTo>
                <a:cubicBezTo>
                  <a:pt x="88" y="16"/>
                  <a:pt x="113" y="40"/>
                  <a:pt x="130" y="22"/>
                </a:cubicBezTo>
                <a:cubicBezTo>
                  <a:pt x="129" y="26"/>
                  <a:pt x="127" y="29"/>
                  <a:pt x="124" y="32"/>
                </a:cubicBezTo>
                <a:cubicBezTo>
                  <a:pt x="116" y="38"/>
                  <a:pt x="105" y="38"/>
                  <a:pt x="96" y="36"/>
                </a:cubicBezTo>
                <a:cubicBezTo>
                  <a:pt x="85" y="32"/>
                  <a:pt x="75" y="24"/>
                  <a:pt x="64" y="19"/>
                </a:cubicBezTo>
                <a:close/>
                <a:moveTo>
                  <a:pt x="83" y="67"/>
                </a:moveTo>
                <a:cubicBezTo>
                  <a:pt x="99" y="67"/>
                  <a:pt x="99" y="67"/>
                  <a:pt x="99" y="67"/>
                </a:cubicBezTo>
                <a:cubicBezTo>
                  <a:pt x="108" y="187"/>
                  <a:pt x="108" y="187"/>
                  <a:pt x="108" y="187"/>
                </a:cubicBezTo>
                <a:cubicBezTo>
                  <a:pt x="76" y="153"/>
                  <a:pt x="76" y="153"/>
                  <a:pt x="76" y="153"/>
                </a:cubicBezTo>
                <a:cubicBezTo>
                  <a:pt x="83" y="67"/>
                  <a:pt x="83" y="67"/>
                  <a:pt x="83" y="67"/>
                </a:cubicBezTo>
                <a:close/>
                <a:moveTo>
                  <a:pt x="22" y="27"/>
                </a:moveTo>
                <a:cubicBezTo>
                  <a:pt x="39" y="27"/>
                  <a:pt x="39" y="27"/>
                  <a:pt x="39" y="27"/>
                </a:cubicBezTo>
                <a:cubicBezTo>
                  <a:pt x="47" y="187"/>
                  <a:pt x="47" y="187"/>
                  <a:pt x="47" y="187"/>
                </a:cubicBezTo>
                <a:cubicBezTo>
                  <a:pt x="16" y="153"/>
                  <a:pt x="16" y="153"/>
                  <a:pt x="16" y="153"/>
                </a:cubicBezTo>
                <a:cubicBezTo>
                  <a:pt x="22" y="27"/>
                  <a:pt x="22" y="27"/>
                  <a:pt x="22" y="27"/>
                </a:cubicBezTo>
                <a:close/>
                <a:moveTo>
                  <a:pt x="29" y="231"/>
                </a:moveTo>
                <a:cubicBezTo>
                  <a:pt x="29" y="256"/>
                  <a:pt x="29" y="256"/>
                  <a:pt x="29" y="256"/>
                </a:cubicBezTo>
                <a:cubicBezTo>
                  <a:pt x="41" y="256"/>
                  <a:pt x="41" y="256"/>
                  <a:pt x="41" y="256"/>
                </a:cubicBezTo>
                <a:cubicBezTo>
                  <a:pt x="41" y="231"/>
                  <a:pt x="41" y="231"/>
                  <a:pt x="41" y="231"/>
                </a:cubicBezTo>
                <a:cubicBezTo>
                  <a:pt x="29" y="231"/>
                  <a:pt x="29" y="231"/>
                  <a:pt x="29" y="231"/>
                </a:cubicBezTo>
                <a:close/>
                <a:moveTo>
                  <a:pt x="63" y="231"/>
                </a:moveTo>
                <a:cubicBezTo>
                  <a:pt x="63" y="256"/>
                  <a:pt x="63" y="256"/>
                  <a:pt x="63" y="256"/>
                </a:cubicBezTo>
                <a:cubicBezTo>
                  <a:pt x="76" y="256"/>
                  <a:pt x="76" y="256"/>
                  <a:pt x="76" y="256"/>
                </a:cubicBezTo>
                <a:cubicBezTo>
                  <a:pt x="76" y="231"/>
                  <a:pt x="76" y="231"/>
                  <a:pt x="76" y="231"/>
                </a:cubicBezTo>
                <a:cubicBezTo>
                  <a:pt x="63" y="231"/>
                  <a:pt x="63" y="231"/>
                  <a:pt x="63" y="231"/>
                </a:cubicBezTo>
                <a:close/>
                <a:moveTo>
                  <a:pt x="98" y="231"/>
                </a:moveTo>
                <a:cubicBezTo>
                  <a:pt x="98" y="256"/>
                  <a:pt x="98" y="256"/>
                  <a:pt x="98" y="256"/>
                </a:cubicBezTo>
                <a:cubicBezTo>
                  <a:pt x="110" y="256"/>
                  <a:pt x="110" y="256"/>
                  <a:pt x="110" y="256"/>
                </a:cubicBezTo>
                <a:cubicBezTo>
                  <a:pt x="110" y="231"/>
                  <a:pt x="110" y="231"/>
                  <a:pt x="110" y="231"/>
                </a:cubicBezTo>
                <a:cubicBezTo>
                  <a:pt x="98" y="231"/>
                  <a:pt x="98" y="231"/>
                  <a:pt x="98" y="231"/>
                </a:cubicBezTo>
                <a:close/>
                <a:moveTo>
                  <a:pt x="132" y="231"/>
                </a:moveTo>
                <a:cubicBezTo>
                  <a:pt x="132" y="256"/>
                  <a:pt x="132" y="256"/>
                  <a:pt x="132" y="256"/>
                </a:cubicBezTo>
                <a:cubicBezTo>
                  <a:pt x="145" y="256"/>
                  <a:pt x="145" y="256"/>
                  <a:pt x="145" y="256"/>
                </a:cubicBezTo>
                <a:cubicBezTo>
                  <a:pt x="145" y="231"/>
                  <a:pt x="145" y="231"/>
                  <a:pt x="145" y="231"/>
                </a:cubicBezTo>
                <a:cubicBezTo>
                  <a:pt x="132" y="231"/>
                  <a:pt x="132" y="231"/>
                  <a:pt x="132" y="231"/>
                </a:cubicBezTo>
                <a:close/>
                <a:moveTo>
                  <a:pt x="167" y="231"/>
                </a:moveTo>
                <a:cubicBezTo>
                  <a:pt x="167" y="256"/>
                  <a:pt x="167" y="256"/>
                  <a:pt x="167" y="256"/>
                </a:cubicBezTo>
                <a:cubicBezTo>
                  <a:pt x="179" y="256"/>
                  <a:pt x="179" y="256"/>
                  <a:pt x="179" y="256"/>
                </a:cubicBezTo>
                <a:cubicBezTo>
                  <a:pt x="179" y="231"/>
                  <a:pt x="179" y="231"/>
                  <a:pt x="179" y="231"/>
                </a:cubicBezTo>
                <a:cubicBezTo>
                  <a:pt x="167" y="231"/>
                  <a:pt x="167" y="231"/>
                  <a:pt x="167" y="231"/>
                </a:cubicBezTo>
                <a:close/>
                <a:moveTo>
                  <a:pt x="201" y="231"/>
                </a:moveTo>
                <a:cubicBezTo>
                  <a:pt x="201" y="256"/>
                  <a:pt x="201" y="256"/>
                  <a:pt x="201" y="256"/>
                </a:cubicBezTo>
                <a:cubicBezTo>
                  <a:pt x="214" y="256"/>
                  <a:pt x="214" y="256"/>
                  <a:pt x="214" y="256"/>
                </a:cubicBezTo>
                <a:cubicBezTo>
                  <a:pt x="214" y="231"/>
                  <a:pt x="214" y="231"/>
                  <a:pt x="214" y="231"/>
                </a:cubicBezTo>
                <a:cubicBezTo>
                  <a:pt x="201" y="231"/>
                  <a:pt x="201" y="231"/>
                  <a:pt x="201" y="231"/>
                </a:cubicBezTo>
                <a:close/>
                <a:moveTo>
                  <a:pt x="29" y="277"/>
                </a:moveTo>
                <a:cubicBezTo>
                  <a:pt x="29" y="303"/>
                  <a:pt x="29" y="303"/>
                  <a:pt x="29" y="303"/>
                </a:cubicBezTo>
                <a:cubicBezTo>
                  <a:pt x="41" y="303"/>
                  <a:pt x="41" y="303"/>
                  <a:pt x="41" y="303"/>
                </a:cubicBezTo>
                <a:cubicBezTo>
                  <a:pt x="41" y="277"/>
                  <a:pt x="41" y="277"/>
                  <a:pt x="41" y="277"/>
                </a:cubicBezTo>
                <a:cubicBezTo>
                  <a:pt x="29" y="277"/>
                  <a:pt x="29" y="277"/>
                  <a:pt x="29" y="277"/>
                </a:cubicBezTo>
                <a:close/>
                <a:moveTo>
                  <a:pt x="63" y="277"/>
                </a:moveTo>
                <a:cubicBezTo>
                  <a:pt x="63" y="303"/>
                  <a:pt x="63" y="303"/>
                  <a:pt x="63" y="303"/>
                </a:cubicBezTo>
                <a:cubicBezTo>
                  <a:pt x="76" y="303"/>
                  <a:pt x="76" y="303"/>
                  <a:pt x="76" y="303"/>
                </a:cubicBezTo>
                <a:cubicBezTo>
                  <a:pt x="76" y="277"/>
                  <a:pt x="76" y="277"/>
                  <a:pt x="76" y="277"/>
                </a:cubicBezTo>
                <a:cubicBezTo>
                  <a:pt x="63" y="277"/>
                  <a:pt x="63" y="277"/>
                  <a:pt x="63" y="277"/>
                </a:cubicBezTo>
                <a:close/>
                <a:moveTo>
                  <a:pt x="167" y="277"/>
                </a:moveTo>
                <a:cubicBezTo>
                  <a:pt x="167" y="303"/>
                  <a:pt x="167" y="303"/>
                  <a:pt x="167" y="303"/>
                </a:cubicBezTo>
                <a:cubicBezTo>
                  <a:pt x="179" y="303"/>
                  <a:pt x="179" y="303"/>
                  <a:pt x="179" y="303"/>
                </a:cubicBezTo>
                <a:cubicBezTo>
                  <a:pt x="179" y="277"/>
                  <a:pt x="179" y="277"/>
                  <a:pt x="179" y="277"/>
                </a:cubicBezTo>
                <a:cubicBezTo>
                  <a:pt x="167" y="277"/>
                  <a:pt x="167" y="277"/>
                  <a:pt x="167" y="277"/>
                </a:cubicBezTo>
                <a:close/>
                <a:moveTo>
                  <a:pt x="201" y="277"/>
                </a:moveTo>
                <a:cubicBezTo>
                  <a:pt x="201" y="303"/>
                  <a:pt x="201" y="303"/>
                  <a:pt x="201" y="303"/>
                </a:cubicBezTo>
                <a:cubicBezTo>
                  <a:pt x="214" y="303"/>
                  <a:pt x="214" y="303"/>
                  <a:pt x="214" y="303"/>
                </a:cubicBezTo>
                <a:cubicBezTo>
                  <a:pt x="214" y="277"/>
                  <a:pt x="214" y="277"/>
                  <a:pt x="214" y="277"/>
                </a:cubicBezTo>
                <a:cubicBezTo>
                  <a:pt x="201" y="277"/>
                  <a:pt x="201" y="277"/>
                  <a:pt x="201" y="277"/>
                </a:cubicBezTo>
                <a:close/>
                <a:moveTo>
                  <a:pt x="121" y="142"/>
                </a:moveTo>
                <a:cubicBezTo>
                  <a:pt x="181" y="207"/>
                  <a:pt x="181" y="207"/>
                  <a:pt x="181" y="207"/>
                </a:cubicBezTo>
                <a:cubicBezTo>
                  <a:pt x="181" y="142"/>
                  <a:pt x="181" y="142"/>
                  <a:pt x="181" y="142"/>
                </a:cubicBezTo>
                <a:cubicBezTo>
                  <a:pt x="242" y="207"/>
                  <a:pt x="242" y="207"/>
                  <a:pt x="242" y="207"/>
                </a:cubicBezTo>
                <a:cubicBezTo>
                  <a:pt x="242" y="323"/>
                  <a:pt x="242" y="323"/>
                  <a:pt x="242" y="323"/>
                </a:cubicBezTo>
                <a:cubicBezTo>
                  <a:pt x="138" y="323"/>
                  <a:pt x="138" y="323"/>
                  <a:pt x="138" y="323"/>
                </a:cubicBezTo>
                <a:cubicBezTo>
                  <a:pt x="138" y="277"/>
                  <a:pt x="138" y="277"/>
                  <a:pt x="138" y="277"/>
                </a:cubicBezTo>
                <a:cubicBezTo>
                  <a:pt x="104" y="277"/>
                  <a:pt x="104" y="277"/>
                  <a:pt x="104" y="277"/>
                </a:cubicBezTo>
                <a:cubicBezTo>
                  <a:pt x="104" y="323"/>
                  <a:pt x="104" y="323"/>
                  <a:pt x="104" y="323"/>
                </a:cubicBezTo>
                <a:cubicBezTo>
                  <a:pt x="0" y="323"/>
                  <a:pt x="0" y="323"/>
                  <a:pt x="0" y="323"/>
                </a:cubicBezTo>
                <a:cubicBezTo>
                  <a:pt x="0" y="142"/>
                  <a:pt x="0" y="142"/>
                  <a:pt x="0" y="142"/>
                </a:cubicBezTo>
                <a:cubicBezTo>
                  <a:pt x="61" y="207"/>
                  <a:pt x="61" y="207"/>
                  <a:pt x="61" y="207"/>
                </a:cubicBezTo>
                <a:cubicBezTo>
                  <a:pt x="61" y="142"/>
                  <a:pt x="61" y="142"/>
                  <a:pt x="61" y="142"/>
                </a:cubicBezTo>
                <a:cubicBezTo>
                  <a:pt x="121" y="207"/>
                  <a:pt x="121" y="207"/>
                  <a:pt x="121" y="207"/>
                </a:cubicBezTo>
                <a:cubicBezTo>
                  <a:pt x="121" y="142"/>
                  <a:pt x="121" y="142"/>
                  <a:pt x="121" y="142"/>
                </a:cubicBezTo>
                <a:close/>
                <a:moveTo>
                  <a:pt x="124" y="58"/>
                </a:moveTo>
                <a:cubicBezTo>
                  <a:pt x="113" y="52"/>
                  <a:pt x="95" y="49"/>
                  <a:pt x="90" y="64"/>
                </a:cubicBezTo>
                <a:cubicBezTo>
                  <a:pt x="89" y="52"/>
                  <a:pt x="107" y="40"/>
                  <a:pt x="129" y="48"/>
                </a:cubicBezTo>
                <a:cubicBezTo>
                  <a:pt x="148" y="56"/>
                  <a:pt x="173" y="79"/>
                  <a:pt x="190" y="61"/>
                </a:cubicBezTo>
                <a:cubicBezTo>
                  <a:pt x="189" y="65"/>
                  <a:pt x="187" y="69"/>
                  <a:pt x="184" y="71"/>
                </a:cubicBezTo>
                <a:cubicBezTo>
                  <a:pt x="176" y="78"/>
                  <a:pt x="165" y="78"/>
                  <a:pt x="156" y="75"/>
                </a:cubicBezTo>
                <a:cubicBezTo>
                  <a:pt x="145" y="71"/>
                  <a:pt x="135" y="64"/>
                  <a:pt x="124" y="58"/>
                </a:cubicBez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lIns="60462" tIns="30231" rIns="60462" bIns="30231"/>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73" name="Freeform 33"/>
          <p:cNvSpPr>
            <a:spLocks noEditPoints="1"/>
          </p:cNvSpPr>
          <p:nvPr userDrawn="1"/>
        </p:nvSpPr>
        <p:spPr bwMode="auto">
          <a:xfrm>
            <a:off x="1514477" y="6352762"/>
            <a:ext cx="373591" cy="395495"/>
          </a:xfrm>
          <a:custGeom>
            <a:avLst/>
            <a:gdLst>
              <a:gd name="T0" fmla="*/ 2147483647 w 595"/>
              <a:gd name="T1" fmla="*/ 2147483647 h 645"/>
              <a:gd name="T2" fmla="*/ 2147483647 w 595"/>
              <a:gd name="T3" fmla="*/ 2147483647 h 645"/>
              <a:gd name="T4" fmla="*/ 2147483647 w 595"/>
              <a:gd name="T5" fmla="*/ 2147483647 h 645"/>
              <a:gd name="T6" fmla="*/ 2147483647 w 595"/>
              <a:gd name="T7" fmla="*/ 2147483647 h 645"/>
              <a:gd name="T8" fmla="*/ 2147483647 w 595"/>
              <a:gd name="T9" fmla="*/ 2147483647 h 645"/>
              <a:gd name="T10" fmla="*/ 2147483647 w 595"/>
              <a:gd name="T11" fmla="*/ 2147483647 h 645"/>
              <a:gd name="T12" fmla="*/ 2147483647 w 595"/>
              <a:gd name="T13" fmla="*/ 2147483647 h 645"/>
              <a:gd name="T14" fmla="*/ 2147483647 w 595"/>
              <a:gd name="T15" fmla="*/ 2147483647 h 645"/>
              <a:gd name="T16" fmla="*/ 2147483647 w 595"/>
              <a:gd name="T17" fmla="*/ 2147483647 h 645"/>
              <a:gd name="T18" fmla="*/ 2147483647 w 595"/>
              <a:gd name="T19" fmla="*/ 2147483647 h 645"/>
              <a:gd name="T20" fmla="*/ 2147483647 w 595"/>
              <a:gd name="T21" fmla="*/ 2147483647 h 645"/>
              <a:gd name="T22" fmla="*/ 2147483647 w 595"/>
              <a:gd name="T23" fmla="*/ 2147483647 h 645"/>
              <a:gd name="T24" fmla="*/ 0 w 595"/>
              <a:gd name="T25" fmla="*/ 2147483647 h 645"/>
              <a:gd name="T26" fmla="*/ 2147483647 w 595"/>
              <a:gd name="T27" fmla="*/ 2147483647 h 645"/>
              <a:gd name="T28" fmla="*/ 2147483647 w 595"/>
              <a:gd name="T29" fmla="*/ 0 h 645"/>
              <a:gd name="T30" fmla="*/ 2147483647 w 595"/>
              <a:gd name="T31" fmla="*/ 2147483647 h 645"/>
              <a:gd name="T32" fmla="*/ 2147483647 w 595"/>
              <a:gd name="T33" fmla="*/ 2147483647 h 645"/>
              <a:gd name="T34" fmla="*/ 2147483647 w 595"/>
              <a:gd name="T35" fmla="*/ 2147483647 h 645"/>
              <a:gd name="T36" fmla="*/ 2147483647 w 595"/>
              <a:gd name="T37" fmla="*/ 2147483647 h 645"/>
              <a:gd name="T38" fmla="*/ 2147483647 w 595"/>
              <a:gd name="T39" fmla="*/ 2147483647 h 645"/>
              <a:gd name="T40" fmla="*/ 2147483647 w 595"/>
              <a:gd name="T41" fmla="*/ 2147483647 h 645"/>
              <a:gd name="T42" fmla="*/ 2147483647 w 595"/>
              <a:gd name="T43" fmla="*/ 2147483647 h 645"/>
              <a:gd name="T44" fmla="*/ 2147483647 w 595"/>
              <a:gd name="T45" fmla="*/ 2147483647 h 645"/>
              <a:gd name="T46" fmla="*/ 2147483647 w 595"/>
              <a:gd name="T47" fmla="*/ 2147483647 h 645"/>
              <a:gd name="T48" fmla="*/ 2147483647 w 595"/>
              <a:gd name="T49" fmla="*/ 2147483647 h 645"/>
              <a:gd name="T50" fmla="*/ 2147483647 w 595"/>
              <a:gd name="T51" fmla="*/ 2147483647 h 645"/>
              <a:gd name="T52" fmla="*/ 2147483647 w 595"/>
              <a:gd name="T53" fmla="*/ 2147483647 h 645"/>
              <a:gd name="T54" fmla="*/ 2147483647 w 595"/>
              <a:gd name="T55" fmla="*/ 2147483647 h 645"/>
              <a:gd name="T56" fmla="*/ 2147483647 w 595"/>
              <a:gd name="T57" fmla="*/ 2147483647 h 645"/>
              <a:gd name="T58" fmla="*/ 2147483647 w 595"/>
              <a:gd name="T59" fmla="*/ 2147483647 h 645"/>
              <a:gd name="T60" fmla="*/ 2147483647 w 595"/>
              <a:gd name="T61" fmla="*/ 2147483647 h 645"/>
              <a:gd name="T62" fmla="*/ 2147483647 w 595"/>
              <a:gd name="T63" fmla="*/ 2147483647 h 645"/>
              <a:gd name="T64" fmla="*/ 2147483647 w 595"/>
              <a:gd name="T65" fmla="*/ 2147483647 h 645"/>
              <a:gd name="T66" fmla="*/ 2147483647 w 595"/>
              <a:gd name="T67" fmla="*/ 2147483647 h 645"/>
              <a:gd name="T68" fmla="*/ 2147483647 w 595"/>
              <a:gd name="T69" fmla="*/ 2147483647 h 645"/>
              <a:gd name="T70" fmla="*/ 2147483647 w 595"/>
              <a:gd name="T71" fmla="*/ 2147483647 h 645"/>
              <a:gd name="T72" fmla="*/ 2147483647 w 595"/>
              <a:gd name="T73" fmla="*/ 2147483647 h 645"/>
              <a:gd name="T74" fmla="*/ 2147483647 w 595"/>
              <a:gd name="T75" fmla="*/ 2147483647 h 645"/>
              <a:gd name="T76" fmla="*/ 2147483647 w 595"/>
              <a:gd name="T77" fmla="*/ 2147483647 h 645"/>
              <a:gd name="T78" fmla="*/ 2147483647 w 595"/>
              <a:gd name="T79" fmla="*/ 2147483647 h 645"/>
              <a:gd name="T80" fmla="*/ 2147483647 w 595"/>
              <a:gd name="T81" fmla="*/ 2147483647 h 645"/>
              <a:gd name="T82" fmla="*/ 2147483647 w 595"/>
              <a:gd name="T83" fmla="*/ 2147483647 h 645"/>
              <a:gd name="T84" fmla="*/ 2147483647 w 595"/>
              <a:gd name="T85" fmla="*/ 2147483647 h 645"/>
              <a:gd name="T86" fmla="*/ 2147483647 w 595"/>
              <a:gd name="T87" fmla="*/ 2147483647 h 645"/>
              <a:gd name="T88" fmla="*/ 2147483647 w 595"/>
              <a:gd name="T89" fmla="*/ 2147483647 h 645"/>
              <a:gd name="T90" fmla="*/ 2147483647 w 595"/>
              <a:gd name="T91" fmla="*/ 2147483647 h 645"/>
              <a:gd name="T92" fmla="*/ 2147483647 w 595"/>
              <a:gd name="T93" fmla="*/ 2147483647 h 645"/>
              <a:gd name="T94" fmla="*/ 2147483647 w 595"/>
              <a:gd name="T95" fmla="*/ 2147483647 h 645"/>
              <a:gd name="T96" fmla="*/ 2147483647 w 595"/>
              <a:gd name="T97" fmla="*/ 2147483647 h 645"/>
              <a:gd name="T98" fmla="*/ 2147483647 w 595"/>
              <a:gd name="T99" fmla="*/ 2147483647 h 645"/>
              <a:gd name="T100" fmla="*/ 2147483647 w 595"/>
              <a:gd name="T101" fmla="*/ 2147483647 h 645"/>
              <a:gd name="T102" fmla="*/ 2147483647 w 595"/>
              <a:gd name="T103" fmla="*/ 2147483647 h 645"/>
              <a:gd name="T104" fmla="*/ 2147483647 w 595"/>
              <a:gd name="T105" fmla="*/ 2147483647 h 645"/>
              <a:gd name="T106" fmla="*/ 2147483647 w 595"/>
              <a:gd name="T107" fmla="*/ 2147483647 h 645"/>
              <a:gd name="T108" fmla="*/ 2147483647 w 595"/>
              <a:gd name="T109" fmla="*/ 2147483647 h 645"/>
              <a:gd name="T110" fmla="*/ 2147483647 w 595"/>
              <a:gd name="T111" fmla="*/ 2147483647 h 645"/>
              <a:gd name="T112" fmla="*/ 2147483647 w 595"/>
              <a:gd name="T113" fmla="*/ 2147483647 h 645"/>
              <a:gd name="T114" fmla="*/ 2147483647 w 595"/>
              <a:gd name="T115" fmla="*/ 2147483647 h 645"/>
              <a:gd name="T116" fmla="*/ 2147483647 w 595"/>
              <a:gd name="T117" fmla="*/ 2147483647 h 645"/>
              <a:gd name="T118" fmla="*/ 2147483647 w 595"/>
              <a:gd name="T119" fmla="*/ 2147483647 h 645"/>
              <a:gd name="T120" fmla="*/ 2147483647 w 595"/>
              <a:gd name="T121" fmla="*/ 2147483647 h 645"/>
              <a:gd name="T122" fmla="*/ 2147483647 w 595"/>
              <a:gd name="T123" fmla="*/ 2147483647 h 645"/>
              <a:gd name="T124" fmla="*/ 2147483647 w 595"/>
              <a:gd name="T125" fmla="*/ 2147483647 h 64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95" h="645">
                <a:moveTo>
                  <a:pt x="122" y="171"/>
                </a:moveTo>
                <a:lnTo>
                  <a:pt x="94" y="191"/>
                </a:lnTo>
                <a:lnTo>
                  <a:pt x="126" y="217"/>
                </a:lnTo>
                <a:lnTo>
                  <a:pt x="122" y="171"/>
                </a:lnTo>
                <a:close/>
                <a:moveTo>
                  <a:pt x="86" y="197"/>
                </a:moveTo>
                <a:lnTo>
                  <a:pt x="54" y="221"/>
                </a:lnTo>
                <a:lnTo>
                  <a:pt x="120" y="221"/>
                </a:lnTo>
                <a:lnTo>
                  <a:pt x="86" y="197"/>
                </a:lnTo>
                <a:close/>
                <a:moveTo>
                  <a:pt x="48" y="217"/>
                </a:moveTo>
                <a:lnTo>
                  <a:pt x="80" y="191"/>
                </a:lnTo>
                <a:lnTo>
                  <a:pt x="52" y="171"/>
                </a:lnTo>
                <a:lnTo>
                  <a:pt x="48" y="217"/>
                </a:lnTo>
                <a:close/>
                <a:moveTo>
                  <a:pt x="86" y="187"/>
                </a:moveTo>
                <a:lnTo>
                  <a:pt x="114" y="167"/>
                </a:lnTo>
                <a:lnTo>
                  <a:pt x="60" y="167"/>
                </a:lnTo>
                <a:lnTo>
                  <a:pt x="86" y="187"/>
                </a:lnTo>
                <a:close/>
                <a:moveTo>
                  <a:pt x="56" y="229"/>
                </a:moveTo>
                <a:lnTo>
                  <a:pt x="86" y="249"/>
                </a:lnTo>
                <a:lnTo>
                  <a:pt x="118" y="229"/>
                </a:lnTo>
                <a:lnTo>
                  <a:pt x="56" y="229"/>
                </a:lnTo>
                <a:close/>
                <a:moveTo>
                  <a:pt x="94" y="255"/>
                </a:moveTo>
                <a:lnTo>
                  <a:pt x="134" y="279"/>
                </a:lnTo>
                <a:lnTo>
                  <a:pt x="128" y="233"/>
                </a:lnTo>
                <a:lnTo>
                  <a:pt x="94" y="255"/>
                </a:lnTo>
                <a:close/>
                <a:moveTo>
                  <a:pt x="124" y="283"/>
                </a:moveTo>
                <a:lnTo>
                  <a:pt x="86" y="259"/>
                </a:lnTo>
                <a:lnTo>
                  <a:pt x="48" y="283"/>
                </a:lnTo>
                <a:lnTo>
                  <a:pt x="124" y="283"/>
                </a:lnTo>
                <a:close/>
                <a:moveTo>
                  <a:pt x="80" y="255"/>
                </a:moveTo>
                <a:lnTo>
                  <a:pt x="46" y="233"/>
                </a:lnTo>
                <a:lnTo>
                  <a:pt x="40" y="279"/>
                </a:lnTo>
                <a:lnTo>
                  <a:pt x="80" y="255"/>
                </a:lnTo>
                <a:close/>
                <a:moveTo>
                  <a:pt x="136" y="293"/>
                </a:moveTo>
                <a:lnTo>
                  <a:pt x="38" y="293"/>
                </a:lnTo>
                <a:lnTo>
                  <a:pt x="36" y="317"/>
                </a:lnTo>
                <a:lnTo>
                  <a:pt x="138" y="317"/>
                </a:lnTo>
                <a:lnTo>
                  <a:pt x="136" y="293"/>
                </a:lnTo>
                <a:close/>
                <a:moveTo>
                  <a:pt x="28" y="317"/>
                </a:moveTo>
                <a:lnTo>
                  <a:pt x="50" y="116"/>
                </a:lnTo>
                <a:lnTo>
                  <a:pt x="30" y="82"/>
                </a:lnTo>
                <a:lnTo>
                  <a:pt x="10" y="82"/>
                </a:lnTo>
                <a:lnTo>
                  <a:pt x="10" y="110"/>
                </a:lnTo>
                <a:lnTo>
                  <a:pt x="0" y="110"/>
                </a:lnTo>
                <a:lnTo>
                  <a:pt x="0" y="74"/>
                </a:lnTo>
                <a:lnTo>
                  <a:pt x="24" y="74"/>
                </a:lnTo>
                <a:lnTo>
                  <a:pt x="10" y="46"/>
                </a:lnTo>
                <a:lnTo>
                  <a:pt x="10" y="62"/>
                </a:lnTo>
                <a:lnTo>
                  <a:pt x="0" y="62"/>
                </a:lnTo>
                <a:lnTo>
                  <a:pt x="0" y="26"/>
                </a:lnTo>
                <a:lnTo>
                  <a:pt x="58" y="26"/>
                </a:lnTo>
                <a:lnTo>
                  <a:pt x="62" y="0"/>
                </a:lnTo>
                <a:lnTo>
                  <a:pt x="112" y="0"/>
                </a:lnTo>
                <a:lnTo>
                  <a:pt x="114" y="26"/>
                </a:lnTo>
                <a:lnTo>
                  <a:pt x="174" y="26"/>
                </a:lnTo>
                <a:lnTo>
                  <a:pt x="174" y="62"/>
                </a:lnTo>
                <a:lnTo>
                  <a:pt x="164" y="62"/>
                </a:lnTo>
                <a:lnTo>
                  <a:pt x="164" y="46"/>
                </a:lnTo>
                <a:lnTo>
                  <a:pt x="150" y="74"/>
                </a:lnTo>
                <a:lnTo>
                  <a:pt x="174" y="74"/>
                </a:lnTo>
                <a:lnTo>
                  <a:pt x="174" y="110"/>
                </a:lnTo>
                <a:lnTo>
                  <a:pt x="164" y="110"/>
                </a:lnTo>
                <a:lnTo>
                  <a:pt x="164" y="82"/>
                </a:lnTo>
                <a:lnTo>
                  <a:pt x="144" y="82"/>
                </a:lnTo>
                <a:lnTo>
                  <a:pt x="124" y="116"/>
                </a:lnTo>
                <a:lnTo>
                  <a:pt x="146" y="317"/>
                </a:lnTo>
                <a:lnTo>
                  <a:pt x="168" y="317"/>
                </a:lnTo>
                <a:lnTo>
                  <a:pt x="168" y="333"/>
                </a:lnTo>
                <a:lnTo>
                  <a:pt x="6" y="333"/>
                </a:lnTo>
                <a:lnTo>
                  <a:pt x="6" y="317"/>
                </a:lnTo>
                <a:lnTo>
                  <a:pt x="28" y="317"/>
                </a:lnTo>
                <a:close/>
                <a:moveTo>
                  <a:pt x="54" y="159"/>
                </a:moveTo>
                <a:lnTo>
                  <a:pt x="120" y="159"/>
                </a:lnTo>
                <a:lnTo>
                  <a:pt x="116" y="122"/>
                </a:lnTo>
                <a:lnTo>
                  <a:pt x="58" y="122"/>
                </a:lnTo>
                <a:lnTo>
                  <a:pt x="54" y="159"/>
                </a:lnTo>
                <a:close/>
                <a:moveTo>
                  <a:pt x="50" y="102"/>
                </a:moveTo>
                <a:lnTo>
                  <a:pt x="52" y="82"/>
                </a:lnTo>
                <a:lnTo>
                  <a:pt x="38" y="82"/>
                </a:lnTo>
                <a:lnTo>
                  <a:pt x="50" y="102"/>
                </a:lnTo>
                <a:close/>
                <a:moveTo>
                  <a:pt x="54" y="74"/>
                </a:moveTo>
                <a:lnTo>
                  <a:pt x="58" y="34"/>
                </a:lnTo>
                <a:lnTo>
                  <a:pt x="12" y="34"/>
                </a:lnTo>
                <a:lnTo>
                  <a:pt x="34" y="74"/>
                </a:lnTo>
                <a:lnTo>
                  <a:pt x="54" y="74"/>
                </a:lnTo>
                <a:close/>
                <a:moveTo>
                  <a:pt x="116" y="34"/>
                </a:moveTo>
                <a:lnTo>
                  <a:pt x="120" y="74"/>
                </a:lnTo>
                <a:lnTo>
                  <a:pt x="140" y="74"/>
                </a:lnTo>
                <a:lnTo>
                  <a:pt x="162" y="34"/>
                </a:lnTo>
                <a:lnTo>
                  <a:pt x="116" y="34"/>
                </a:lnTo>
                <a:close/>
                <a:moveTo>
                  <a:pt x="120" y="82"/>
                </a:moveTo>
                <a:lnTo>
                  <a:pt x="124" y="102"/>
                </a:lnTo>
                <a:lnTo>
                  <a:pt x="134" y="82"/>
                </a:lnTo>
                <a:lnTo>
                  <a:pt x="120" y="82"/>
                </a:lnTo>
                <a:close/>
                <a:moveTo>
                  <a:pt x="116" y="112"/>
                </a:moveTo>
                <a:lnTo>
                  <a:pt x="112" y="82"/>
                </a:lnTo>
                <a:lnTo>
                  <a:pt x="62" y="82"/>
                </a:lnTo>
                <a:lnTo>
                  <a:pt x="58" y="112"/>
                </a:lnTo>
                <a:lnTo>
                  <a:pt x="116" y="112"/>
                </a:lnTo>
                <a:close/>
                <a:moveTo>
                  <a:pt x="112" y="74"/>
                </a:moveTo>
                <a:lnTo>
                  <a:pt x="108" y="34"/>
                </a:lnTo>
                <a:lnTo>
                  <a:pt x="66" y="34"/>
                </a:lnTo>
                <a:lnTo>
                  <a:pt x="62" y="74"/>
                </a:lnTo>
                <a:lnTo>
                  <a:pt x="112" y="74"/>
                </a:lnTo>
                <a:close/>
                <a:moveTo>
                  <a:pt x="106" y="26"/>
                </a:moveTo>
                <a:lnTo>
                  <a:pt x="104" y="8"/>
                </a:lnTo>
                <a:lnTo>
                  <a:pt x="70" y="8"/>
                </a:lnTo>
                <a:lnTo>
                  <a:pt x="68" y="26"/>
                </a:lnTo>
                <a:lnTo>
                  <a:pt x="106" y="26"/>
                </a:lnTo>
                <a:close/>
                <a:moveTo>
                  <a:pt x="466" y="50"/>
                </a:moveTo>
                <a:lnTo>
                  <a:pt x="462" y="16"/>
                </a:lnTo>
                <a:lnTo>
                  <a:pt x="394" y="16"/>
                </a:lnTo>
                <a:lnTo>
                  <a:pt x="390" y="50"/>
                </a:lnTo>
                <a:lnTo>
                  <a:pt x="466" y="50"/>
                </a:lnTo>
                <a:close/>
                <a:moveTo>
                  <a:pt x="477" y="142"/>
                </a:moveTo>
                <a:lnTo>
                  <a:pt x="468" y="66"/>
                </a:lnTo>
                <a:lnTo>
                  <a:pt x="388" y="66"/>
                </a:lnTo>
                <a:lnTo>
                  <a:pt x="380" y="142"/>
                </a:lnTo>
                <a:lnTo>
                  <a:pt x="477" y="142"/>
                </a:lnTo>
                <a:close/>
                <a:moveTo>
                  <a:pt x="485" y="219"/>
                </a:moveTo>
                <a:lnTo>
                  <a:pt x="477" y="159"/>
                </a:lnTo>
                <a:lnTo>
                  <a:pt x="378" y="159"/>
                </a:lnTo>
                <a:lnTo>
                  <a:pt x="372" y="219"/>
                </a:lnTo>
                <a:lnTo>
                  <a:pt x="485" y="219"/>
                </a:lnTo>
                <a:close/>
                <a:moveTo>
                  <a:pt x="495" y="159"/>
                </a:moveTo>
                <a:lnTo>
                  <a:pt x="499" y="199"/>
                </a:lnTo>
                <a:lnTo>
                  <a:pt x="521" y="159"/>
                </a:lnTo>
                <a:lnTo>
                  <a:pt x="495" y="159"/>
                </a:lnTo>
                <a:close/>
                <a:moveTo>
                  <a:pt x="485" y="66"/>
                </a:moveTo>
                <a:lnTo>
                  <a:pt x="493" y="142"/>
                </a:lnTo>
                <a:lnTo>
                  <a:pt x="531" y="142"/>
                </a:lnTo>
                <a:lnTo>
                  <a:pt x="573" y="66"/>
                </a:lnTo>
                <a:lnTo>
                  <a:pt x="485" y="66"/>
                </a:lnTo>
                <a:close/>
                <a:moveTo>
                  <a:pt x="364" y="142"/>
                </a:moveTo>
                <a:lnTo>
                  <a:pt x="372" y="66"/>
                </a:lnTo>
                <a:lnTo>
                  <a:pt x="284" y="66"/>
                </a:lnTo>
                <a:lnTo>
                  <a:pt x="326" y="142"/>
                </a:lnTo>
                <a:lnTo>
                  <a:pt x="364" y="142"/>
                </a:lnTo>
                <a:close/>
                <a:moveTo>
                  <a:pt x="358" y="199"/>
                </a:moveTo>
                <a:lnTo>
                  <a:pt x="362" y="159"/>
                </a:lnTo>
                <a:lnTo>
                  <a:pt x="334" y="159"/>
                </a:lnTo>
                <a:lnTo>
                  <a:pt x="358" y="199"/>
                </a:lnTo>
                <a:close/>
                <a:moveTo>
                  <a:pt x="362" y="307"/>
                </a:moveTo>
                <a:lnTo>
                  <a:pt x="493" y="307"/>
                </a:lnTo>
                <a:lnTo>
                  <a:pt x="487" y="235"/>
                </a:lnTo>
                <a:lnTo>
                  <a:pt x="370" y="235"/>
                </a:lnTo>
                <a:lnTo>
                  <a:pt x="362" y="307"/>
                </a:lnTo>
                <a:close/>
                <a:moveTo>
                  <a:pt x="314" y="613"/>
                </a:moveTo>
                <a:lnTo>
                  <a:pt x="354" y="227"/>
                </a:lnTo>
                <a:lnTo>
                  <a:pt x="316" y="159"/>
                </a:lnTo>
                <a:lnTo>
                  <a:pt x="278" y="159"/>
                </a:lnTo>
                <a:lnTo>
                  <a:pt x="278" y="213"/>
                </a:lnTo>
                <a:lnTo>
                  <a:pt x="262" y="213"/>
                </a:lnTo>
                <a:lnTo>
                  <a:pt x="262" y="142"/>
                </a:lnTo>
                <a:lnTo>
                  <a:pt x="308" y="142"/>
                </a:lnTo>
                <a:lnTo>
                  <a:pt x="278" y="88"/>
                </a:lnTo>
                <a:lnTo>
                  <a:pt x="278" y="120"/>
                </a:lnTo>
                <a:lnTo>
                  <a:pt x="262" y="120"/>
                </a:lnTo>
                <a:lnTo>
                  <a:pt x="262" y="50"/>
                </a:lnTo>
                <a:lnTo>
                  <a:pt x="374" y="50"/>
                </a:lnTo>
                <a:lnTo>
                  <a:pt x="378" y="0"/>
                </a:lnTo>
                <a:lnTo>
                  <a:pt x="477" y="0"/>
                </a:lnTo>
                <a:lnTo>
                  <a:pt x="483" y="50"/>
                </a:lnTo>
                <a:lnTo>
                  <a:pt x="595" y="50"/>
                </a:lnTo>
                <a:lnTo>
                  <a:pt x="595" y="120"/>
                </a:lnTo>
                <a:lnTo>
                  <a:pt x="579" y="120"/>
                </a:lnTo>
                <a:lnTo>
                  <a:pt x="579" y="88"/>
                </a:lnTo>
                <a:lnTo>
                  <a:pt x="549" y="142"/>
                </a:lnTo>
                <a:lnTo>
                  <a:pt x="595" y="142"/>
                </a:lnTo>
                <a:lnTo>
                  <a:pt x="595" y="213"/>
                </a:lnTo>
                <a:lnTo>
                  <a:pt x="579" y="213"/>
                </a:lnTo>
                <a:lnTo>
                  <a:pt x="579" y="159"/>
                </a:lnTo>
                <a:lnTo>
                  <a:pt x="539" y="159"/>
                </a:lnTo>
                <a:lnTo>
                  <a:pt x="501" y="227"/>
                </a:lnTo>
                <a:lnTo>
                  <a:pt x="543" y="613"/>
                </a:lnTo>
                <a:lnTo>
                  <a:pt x="585" y="613"/>
                </a:lnTo>
                <a:lnTo>
                  <a:pt x="585" y="645"/>
                </a:lnTo>
                <a:lnTo>
                  <a:pt x="270" y="645"/>
                </a:lnTo>
                <a:lnTo>
                  <a:pt x="270" y="613"/>
                </a:lnTo>
                <a:lnTo>
                  <a:pt x="314" y="613"/>
                </a:lnTo>
                <a:close/>
                <a:moveTo>
                  <a:pt x="521" y="563"/>
                </a:moveTo>
                <a:lnTo>
                  <a:pt x="334" y="563"/>
                </a:lnTo>
                <a:lnTo>
                  <a:pt x="330" y="613"/>
                </a:lnTo>
                <a:lnTo>
                  <a:pt x="527" y="613"/>
                </a:lnTo>
                <a:lnTo>
                  <a:pt x="521" y="563"/>
                </a:lnTo>
                <a:close/>
                <a:moveTo>
                  <a:pt x="412" y="491"/>
                </a:moveTo>
                <a:lnTo>
                  <a:pt x="346" y="449"/>
                </a:lnTo>
                <a:lnTo>
                  <a:pt x="338" y="539"/>
                </a:lnTo>
                <a:lnTo>
                  <a:pt x="412" y="491"/>
                </a:lnTo>
                <a:close/>
                <a:moveTo>
                  <a:pt x="501" y="547"/>
                </a:moveTo>
                <a:lnTo>
                  <a:pt x="428" y="501"/>
                </a:lnTo>
                <a:lnTo>
                  <a:pt x="354" y="547"/>
                </a:lnTo>
                <a:lnTo>
                  <a:pt x="501" y="547"/>
                </a:lnTo>
                <a:close/>
                <a:moveTo>
                  <a:pt x="442" y="491"/>
                </a:moveTo>
                <a:lnTo>
                  <a:pt x="519" y="539"/>
                </a:lnTo>
                <a:lnTo>
                  <a:pt x="509" y="449"/>
                </a:lnTo>
                <a:lnTo>
                  <a:pt x="442" y="491"/>
                </a:lnTo>
                <a:close/>
                <a:moveTo>
                  <a:pt x="366" y="443"/>
                </a:moveTo>
                <a:lnTo>
                  <a:pt x="428" y="481"/>
                </a:lnTo>
                <a:lnTo>
                  <a:pt x="489" y="443"/>
                </a:lnTo>
                <a:lnTo>
                  <a:pt x="366" y="443"/>
                </a:lnTo>
                <a:close/>
                <a:moveTo>
                  <a:pt x="428" y="359"/>
                </a:moveTo>
                <a:lnTo>
                  <a:pt x="479" y="323"/>
                </a:lnTo>
                <a:lnTo>
                  <a:pt x="376" y="323"/>
                </a:lnTo>
                <a:lnTo>
                  <a:pt x="428" y="359"/>
                </a:lnTo>
                <a:close/>
                <a:moveTo>
                  <a:pt x="350" y="417"/>
                </a:moveTo>
                <a:lnTo>
                  <a:pt x="414" y="369"/>
                </a:lnTo>
                <a:lnTo>
                  <a:pt x="360" y="329"/>
                </a:lnTo>
                <a:lnTo>
                  <a:pt x="350" y="417"/>
                </a:lnTo>
                <a:close/>
                <a:moveTo>
                  <a:pt x="428" y="379"/>
                </a:moveTo>
                <a:lnTo>
                  <a:pt x="364" y="427"/>
                </a:lnTo>
                <a:lnTo>
                  <a:pt x="493" y="427"/>
                </a:lnTo>
                <a:lnTo>
                  <a:pt x="428" y="379"/>
                </a:lnTo>
                <a:close/>
                <a:moveTo>
                  <a:pt x="497" y="329"/>
                </a:moveTo>
                <a:lnTo>
                  <a:pt x="442" y="369"/>
                </a:lnTo>
                <a:lnTo>
                  <a:pt x="505" y="417"/>
                </a:lnTo>
                <a:lnTo>
                  <a:pt x="497" y="329"/>
                </a:ln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lIns="60462" tIns="30231" rIns="60462" bIns="30231"/>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pic>
        <p:nvPicPr>
          <p:cNvPr id="74" name="Picture 18"/>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p:cNvSpPr/>
          <p:nvPr userDrawn="1"/>
        </p:nvSpPr>
        <p:spPr>
          <a:xfrm>
            <a:off x="2159000" y="6534388"/>
            <a:ext cx="97434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37" name="Rectangle 36"/>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3900445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and 2 content layout">
    <p:spTree>
      <p:nvGrpSpPr>
        <p:cNvPr id="1" name=""/>
        <p:cNvGrpSpPr/>
        <p:nvPr/>
      </p:nvGrpSpPr>
      <p:grpSpPr>
        <a:xfrm>
          <a:off x="0" y="0"/>
          <a:ext cx="0" cy="0"/>
          <a:chOff x="0" y="0"/>
          <a:chExt cx="0" cy="0"/>
        </a:xfrm>
      </p:grpSpPr>
      <p:sp>
        <p:nvSpPr>
          <p:cNvPr id="27"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2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3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31"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2" name="Straight Connector 31"/>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42"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0" name="Text Placeholder 9"/>
          <p:cNvSpPr>
            <a:spLocks noGrp="1"/>
          </p:cNvSpPr>
          <p:nvPr>
            <p:ph type="body" sz="quarter" idx="10"/>
          </p:nvPr>
        </p:nvSpPr>
        <p:spPr>
          <a:xfrm>
            <a:off x="457200" y="1357313"/>
            <a:ext cx="5410199" cy="4857749"/>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9"/>
          <p:cNvSpPr>
            <a:spLocks noGrp="1"/>
          </p:cNvSpPr>
          <p:nvPr>
            <p:ph type="body" sz="quarter" idx="11"/>
          </p:nvPr>
        </p:nvSpPr>
        <p:spPr>
          <a:xfrm>
            <a:off x="6477000" y="1357313"/>
            <a:ext cx="5413248" cy="4857750"/>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9" name="Rectangle 18"/>
          <p:cNvSpPr/>
          <p:nvPr userDrawn="1"/>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20" name="Rectangle 19"/>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2651222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and 2 column layout option 2">
    <p:spTree>
      <p:nvGrpSpPr>
        <p:cNvPr id="1" name=""/>
        <p:cNvGrpSpPr/>
        <p:nvPr/>
      </p:nvGrpSpPr>
      <p:grpSpPr>
        <a:xfrm>
          <a:off x="0" y="0"/>
          <a:ext cx="0" cy="0"/>
          <a:chOff x="0" y="0"/>
          <a:chExt cx="0" cy="0"/>
        </a:xfrm>
      </p:grpSpPr>
      <p:sp>
        <p:nvSpPr>
          <p:cNvPr id="38" name="Rectangle 28"/>
          <p:cNvSpPr>
            <a:spLocks noChangeArrowheads="1"/>
          </p:cNvSpPr>
          <p:nvPr userDrawn="1"/>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27" name="Title 1"/>
          <p:cNvSpPr txBox="1">
            <a:spLocks/>
          </p:cNvSpPr>
          <p:nvPr userDrawn="1"/>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29" name="Title 1"/>
          <p:cNvSpPr txBox="1">
            <a:spLocks/>
          </p:cNvSpPr>
          <p:nvPr userDrawn="1"/>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30"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31"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2" name="Straight Connector 31"/>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sp>
        <p:nvSpPr>
          <p:cNvPr id="6" name="Title 5"/>
          <p:cNvSpPr>
            <a:spLocks noGrp="1"/>
          </p:cNvSpPr>
          <p:nvPr>
            <p:ph type="title"/>
          </p:nvPr>
        </p:nvSpPr>
        <p:spPr>
          <a:xfrm>
            <a:off x="457201" y="277199"/>
            <a:ext cx="10325099" cy="700088"/>
          </a:xfrm>
        </p:spPr>
        <p:txBody>
          <a:bodyPr/>
          <a:lstStyle/>
          <a:p>
            <a:r>
              <a:rPr lang="en-US" dirty="0"/>
              <a:t>Click to edit Master title style</a:t>
            </a:r>
          </a:p>
        </p:txBody>
      </p:sp>
      <p:sp>
        <p:nvSpPr>
          <p:cNvPr id="10" name="Text Placeholder 9"/>
          <p:cNvSpPr>
            <a:spLocks noGrp="1"/>
          </p:cNvSpPr>
          <p:nvPr>
            <p:ph type="body" sz="quarter" idx="10"/>
          </p:nvPr>
        </p:nvSpPr>
        <p:spPr>
          <a:xfrm>
            <a:off x="457200" y="1357313"/>
            <a:ext cx="4370294" cy="4809089"/>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48"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474804"/>
            <a:ext cx="1383242" cy="138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26577" y="1383197"/>
            <a:ext cx="2765425" cy="2761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Shape 110"/>
          <p:cNvSpPr>
            <a:spLocks noChangeArrowheads="1"/>
          </p:cNvSpPr>
          <p:nvPr userDrawn="1"/>
        </p:nvSpPr>
        <p:spPr bwMode="auto">
          <a:xfrm>
            <a:off x="9426577" y="2763285"/>
            <a:ext cx="1383241" cy="1383196"/>
          </a:xfrm>
          <a:prstGeom prst="rect">
            <a:avLst/>
          </a:prstGeom>
          <a:solidFill>
            <a:srgbClr val="CEDBE0">
              <a:alpha val="3254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4" tIns="121864" rIns="121864" bIns="121864" anchor="ctr"/>
          <a:lstStyle/>
          <a:p>
            <a:pPr defTabSz="604624" fontAlgn="base">
              <a:spcBef>
                <a:spcPct val="0"/>
              </a:spcBef>
              <a:spcAft>
                <a:spcPct val="0"/>
              </a:spcAft>
            </a:pPr>
            <a:endParaRPr lang="en-US" sz="1900">
              <a:solidFill>
                <a:srgbClr val="000000"/>
              </a:solidFill>
              <a:cs typeface="Arial" pitchFamily="34" charset="0"/>
              <a:sym typeface="Arial" pitchFamily="34" charset="0"/>
            </a:endParaRPr>
          </a:p>
        </p:txBody>
      </p:sp>
      <p:sp>
        <p:nvSpPr>
          <p:cNvPr id="52" name="Shape 118"/>
          <p:cNvSpPr/>
          <p:nvPr userDrawn="1"/>
        </p:nvSpPr>
        <p:spPr>
          <a:xfrm>
            <a:off x="1383242" y="6166402"/>
            <a:ext cx="692150" cy="691598"/>
          </a:xfrm>
          <a:prstGeom prst="rect">
            <a:avLst/>
          </a:prstGeom>
          <a:solidFill>
            <a:srgbClr val="3A81BA">
              <a:lumMod val="40000"/>
              <a:lumOff val="60000"/>
            </a:srgbClr>
          </a:solidFill>
          <a:ln>
            <a:noFill/>
          </a:ln>
        </p:spPr>
        <p:txBody>
          <a:bodyPr lIns="121864" tIns="121864" rIns="121864" bIns="121864" anchor="ctr"/>
          <a:lstStyle/>
          <a:p>
            <a:pPr marL="0" marR="0" lvl="0" indent="0" defTabSz="604624"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cs typeface="Arial"/>
              <a:sym typeface="Arial"/>
            </a:endParaRPr>
          </a:p>
        </p:txBody>
      </p:sp>
      <p:sp>
        <p:nvSpPr>
          <p:cNvPr id="53" name="Shape 119"/>
          <p:cNvSpPr/>
          <p:nvPr userDrawn="1"/>
        </p:nvSpPr>
        <p:spPr>
          <a:xfrm>
            <a:off x="0" y="5474804"/>
            <a:ext cx="691092" cy="691598"/>
          </a:xfrm>
          <a:prstGeom prst="rect">
            <a:avLst/>
          </a:prstGeom>
          <a:solidFill>
            <a:srgbClr val="FFFFFF">
              <a:lumMod val="85000"/>
            </a:srgbClr>
          </a:solidFill>
          <a:ln>
            <a:noFill/>
          </a:ln>
        </p:spPr>
        <p:txBody>
          <a:bodyPr lIns="121864" tIns="121864" rIns="121864" bIns="121864" anchor="ctr"/>
          <a:lstStyle/>
          <a:p>
            <a:pPr marL="0" marR="0" lvl="0" indent="0" defTabSz="604624"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cs typeface="Arial"/>
              <a:sym typeface="Arial"/>
            </a:endParaRPr>
          </a:p>
        </p:txBody>
      </p:sp>
      <p:sp>
        <p:nvSpPr>
          <p:cNvPr id="54" name="Shape 120"/>
          <p:cNvSpPr/>
          <p:nvPr userDrawn="1"/>
        </p:nvSpPr>
        <p:spPr>
          <a:xfrm>
            <a:off x="11499852" y="5528641"/>
            <a:ext cx="692150" cy="691598"/>
          </a:xfrm>
          <a:prstGeom prst="rect">
            <a:avLst/>
          </a:prstGeom>
          <a:solidFill>
            <a:srgbClr val="3A81BA">
              <a:lumMod val="40000"/>
              <a:lumOff val="60000"/>
            </a:srgbClr>
          </a:solidFill>
          <a:ln>
            <a:noFill/>
          </a:ln>
        </p:spPr>
        <p:txBody>
          <a:bodyPr lIns="121864" tIns="121864" rIns="121864" bIns="121864" anchor="ctr"/>
          <a:lstStyle/>
          <a:p>
            <a:pPr marL="0" marR="0" lvl="0" indent="0" defTabSz="604624"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cs typeface="Arial"/>
              <a:sym typeface="Arial"/>
            </a:endParaRPr>
          </a:p>
        </p:txBody>
      </p:sp>
      <p:sp>
        <p:nvSpPr>
          <p:cNvPr id="55" name="Shape 121"/>
          <p:cNvSpPr>
            <a:spLocks noChangeArrowheads="1"/>
          </p:cNvSpPr>
          <p:nvPr userDrawn="1"/>
        </p:nvSpPr>
        <p:spPr bwMode="auto">
          <a:xfrm>
            <a:off x="11495618" y="4837043"/>
            <a:ext cx="692150" cy="691598"/>
          </a:xfrm>
          <a:prstGeom prst="rect">
            <a:avLst/>
          </a:prstGeom>
          <a:solidFill>
            <a:srgbClr val="7198A9">
              <a:alpha val="4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4" tIns="121864" rIns="121864" bIns="121864" anchor="ctr"/>
          <a:lstStyle/>
          <a:p>
            <a:pPr defTabSz="604624" fontAlgn="base">
              <a:spcBef>
                <a:spcPct val="0"/>
              </a:spcBef>
              <a:spcAft>
                <a:spcPct val="0"/>
              </a:spcAft>
            </a:pPr>
            <a:endParaRPr lang="en-US" sz="1900">
              <a:solidFill>
                <a:srgbClr val="000000"/>
              </a:solidFill>
              <a:cs typeface="Arial" pitchFamily="34" charset="0"/>
              <a:sym typeface="Arial" pitchFamily="34" charset="0"/>
            </a:endParaRPr>
          </a:p>
        </p:txBody>
      </p:sp>
      <p:grpSp>
        <p:nvGrpSpPr>
          <p:cNvPr id="56" name="Shape 122"/>
          <p:cNvGrpSpPr>
            <a:grpSpLocks/>
          </p:cNvGrpSpPr>
          <p:nvPr userDrawn="1"/>
        </p:nvGrpSpPr>
        <p:grpSpPr bwMode="auto">
          <a:xfrm>
            <a:off x="9898592" y="3124615"/>
            <a:ext cx="439208" cy="696775"/>
            <a:chOff x="6718575" y="2318625"/>
            <a:chExt cx="256950" cy="407375"/>
          </a:xfrm>
        </p:grpSpPr>
        <p:sp>
          <p:nvSpPr>
            <p:cNvPr id="57" name="Shape 123"/>
            <p:cNvSpPr>
              <a:spLocks/>
            </p:cNvSpPr>
            <p:nvPr/>
          </p:nvSpPr>
          <p:spPr bwMode="auto">
            <a:xfrm>
              <a:off x="6795900" y="2673600"/>
              <a:ext cx="102300" cy="22550"/>
            </a:xfrm>
            <a:custGeom>
              <a:avLst/>
              <a:gdLst>
                <a:gd name="T0" fmla="*/ 2147483647 w 4092"/>
                <a:gd name="T1" fmla="*/ 2147483647 h 902"/>
                <a:gd name="T2" fmla="*/ 2147483647 w 4092"/>
                <a:gd name="T3" fmla="*/ 9765625 h 902"/>
                <a:gd name="T4" fmla="*/ 0 w 4092"/>
                <a:gd name="T5" fmla="*/ 9765625 h 902"/>
                <a:gd name="T6" fmla="*/ 0 w 4092"/>
                <a:gd name="T7" fmla="*/ 2147483647 h 902"/>
                <a:gd name="T8" fmla="*/ 2147483647 w 4092"/>
                <a:gd name="T9" fmla="*/ 2147483647 h 902"/>
                <a:gd name="T10" fmla="*/ 0 60000 65536"/>
                <a:gd name="T11" fmla="*/ 0 60000 65536"/>
                <a:gd name="T12" fmla="*/ 0 60000 65536"/>
                <a:gd name="T13" fmla="*/ 0 60000 65536"/>
                <a:gd name="T14" fmla="*/ 0 60000 65536"/>
                <a:gd name="T15" fmla="*/ 0 w 4092"/>
                <a:gd name="T16" fmla="*/ 0 h 902"/>
                <a:gd name="T17" fmla="*/ 4092 w 4092"/>
                <a:gd name="T18" fmla="*/ 902 h 902"/>
              </a:gdLst>
              <a:ahLst/>
              <a:cxnLst>
                <a:cxn ang="T10">
                  <a:pos x="T0" y="T1"/>
                </a:cxn>
                <a:cxn ang="T11">
                  <a:pos x="T2" y="T3"/>
                </a:cxn>
                <a:cxn ang="T12">
                  <a:pos x="T4" y="T5"/>
                </a:cxn>
                <a:cxn ang="T13">
                  <a:pos x="T6" y="T7"/>
                </a:cxn>
                <a:cxn ang="T14">
                  <a:pos x="T8" y="T9"/>
                </a:cxn>
              </a:cxnLst>
              <a:rect l="T15" t="T16" r="T17" b="T18"/>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58" name="Shape 124"/>
            <p:cNvSpPr>
              <a:spLocks/>
            </p:cNvSpPr>
            <p:nvPr/>
          </p:nvSpPr>
          <p:spPr bwMode="auto">
            <a:xfrm>
              <a:off x="6795900" y="2650475"/>
              <a:ext cx="102300" cy="22550"/>
            </a:xfrm>
            <a:custGeom>
              <a:avLst/>
              <a:gdLst>
                <a:gd name="T0" fmla="*/ 2147483647 w 4092"/>
                <a:gd name="T1" fmla="*/ 2147483647 h 902"/>
                <a:gd name="T2" fmla="*/ 2147483647 w 4092"/>
                <a:gd name="T3" fmla="*/ 0 h 902"/>
                <a:gd name="T4" fmla="*/ 0 w 4092"/>
                <a:gd name="T5" fmla="*/ 0 h 902"/>
                <a:gd name="T6" fmla="*/ 0 w 4092"/>
                <a:gd name="T7" fmla="*/ 2147483647 h 902"/>
                <a:gd name="T8" fmla="*/ 2147483647 w 4092"/>
                <a:gd name="T9" fmla="*/ 2147483647 h 902"/>
                <a:gd name="T10" fmla="*/ 0 60000 65536"/>
                <a:gd name="T11" fmla="*/ 0 60000 65536"/>
                <a:gd name="T12" fmla="*/ 0 60000 65536"/>
                <a:gd name="T13" fmla="*/ 0 60000 65536"/>
                <a:gd name="T14" fmla="*/ 0 60000 65536"/>
                <a:gd name="T15" fmla="*/ 0 w 4092"/>
                <a:gd name="T16" fmla="*/ 0 h 902"/>
                <a:gd name="T17" fmla="*/ 4092 w 4092"/>
                <a:gd name="T18" fmla="*/ 902 h 902"/>
              </a:gdLst>
              <a:ahLst/>
              <a:cxnLst>
                <a:cxn ang="T10">
                  <a:pos x="T0" y="T1"/>
                </a:cxn>
                <a:cxn ang="T11">
                  <a:pos x="T2" y="T3"/>
                </a:cxn>
                <a:cxn ang="T12">
                  <a:pos x="T4" y="T5"/>
                </a:cxn>
                <a:cxn ang="T13">
                  <a:pos x="T6" y="T7"/>
                </a:cxn>
                <a:cxn ang="T14">
                  <a:pos x="T8" y="T9"/>
                </a:cxn>
              </a:cxnLst>
              <a:rect l="T15" t="T16" r="T17" b="T18"/>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59" name="Shape 125"/>
            <p:cNvSpPr>
              <a:spLocks/>
            </p:cNvSpPr>
            <p:nvPr/>
          </p:nvSpPr>
          <p:spPr bwMode="auto">
            <a:xfrm>
              <a:off x="6795900" y="2696125"/>
              <a:ext cx="102300" cy="29875"/>
            </a:xfrm>
            <a:custGeom>
              <a:avLst/>
              <a:gdLst>
                <a:gd name="T0" fmla="*/ 0 w 4092"/>
                <a:gd name="T1" fmla="*/ 9765625 h 1195"/>
                <a:gd name="T2" fmla="*/ 0 w 4092"/>
                <a:gd name="T3" fmla="*/ 1669921875 h 1195"/>
                <a:gd name="T4" fmla="*/ 0 w 4092"/>
                <a:gd name="T5" fmla="*/ 1669921875 h 1195"/>
                <a:gd name="T6" fmla="*/ 234375000 w 4092"/>
                <a:gd name="T7" fmla="*/ 2147483647 h 1195"/>
                <a:gd name="T8" fmla="*/ 957031250 w 4092"/>
                <a:gd name="T9" fmla="*/ 2147483647 h 1195"/>
                <a:gd name="T10" fmla="*/ 1904296875 w 4092"/>
                <a:gd name="T11" fmla="*/ 2147483647 h 1195"/>
                <a:gd name="T12" fmla="*/ 2147483647 w 4092"/>
                <a:gd name="T13" fmla="*/ 2147483647 h 1195"/>
                <a:gd name="T14" fmla="*/ 2147483647 w 4092"/>
                <a:gd name="T15" fmla="*/ 2147483647 h 1195"/>
                <a:gd name="T16" fmla="*/ 2147483647 w 4092"/>
                <a:gd name="T17" fmla="*/ 2147483647 h 1195"/>
                <a:gd name="T18" fmla="*/ 2147483647 w 4092"/>
                <a:gd name="T19" fmla="*/ 2147483647 h 1195"/>
                <a:gd name="T20" fmla="*/ 2147483647 w 4092"/>
                <a:gd name="T21" fmla="*/ 2147483647 h 1195"/>
                <a:gd name="T22" fmla="*/ 2147483647 w 4092"/>
                <a:gd name="T23" fmla="*/ 2147483647 h 1195"/>
                <a:gd name="T24" fmla="*/ 2147483647 w 4092"/>
                <a:gd name="T25" fmla="*/ 2147483647 h 1195"/>
                <a:gd name="T26" fmla="*/ 2147483647 w 4092"/>
                <a:gd name="T27" fmla="*/ 2147483647 h 1195"/>
                <a:gd name="T28" fmla="*/ 2147483647 w 4092"/>
                <a:gd name="T29" fmla="*/ 2147483647 h 1195"/>
                <a:gd name="T30" fmla="*/ 2147483647 w 4092"/>
                <a:gd name="T31" fmla="*/ 2147483647 h 1195"/>
                <a:gd name="T32" fmla="*/ 2147483647 w 4092"/>
                <a:gd name="T33" fmla="*/ 2147483647 h 1195"/>
                <a:gd name="T34" fmla="*/ 2147483647 w 4092"/>
                <a:gd name="T35" fmla="*/ 1669921875 h 1195"/>
                <a:gd name="T36" fmla="*/ 2147483647 w 4092"/>
                <a:gd name="T37" fmla="*/ 9765625 h 1195"/>
                <a:gd name="T38" fmla="*/ 0 w 4092"/>
                <a:gd name="T39" fmla="*/ 9765625 h 11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92"/>
                <a:gd name="T61" fmla="*/ 0 h 1195"/>
                <a:gd name="T62" fmla="*/ 4092 w 4092"/>
                <a:gd name="T63" fmla="*/ 1195 h 119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92" h="1195" fill="none" extrusionOk="0">
                  <a:moveTo>
                    <a:pt x="0" y="1"/>
                  </a:moveTo>
                  <a:lnTo>
                    <a:pt x="0" y="171"/>
                  </a:lnTo>
                  <a:lnTo>
                    <a:pt x="24" y="318"/>
                  </a:lnTo>
                  <a:lnTo>
                    <a:pt x="98" y="464"/>
                  </a:lnTo>
                  <a:lnTo>
                    <a:pt x="195" y="585"/>
                  </a:lnTo>
                  <a:lnTo>
                    <a:pt x="341" y="659"/>
                  </a:lnTo>
                  <a:lnTo>
                    <a:pt x="1875" y="1170"/>
                  </a:lnTo>
                  <a:lnTo>
                    <a:pt x="2046" y="1194"/>
                  </a:lnTo>
                  <a:lnTo>
                    <a:pt x="2216" y="1170"/>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0" name="Shape 126"/>
            <p:cNvSpPr>
              <a:spLocks/>
            </p:cNvSpPr>
            <p:nvPr/>
          </p:nvSpPr>
          <p:spPr bwMode="auto">
            <a:xfrm>
              <a:off x="6784925" y="2459275"/>
              <a:ext cx="35350" cy="166875"/>
            </a:xfrm>
            <a:custGeom>
              <a:avLst/>
              <a:gdLst>
                <a:gd name="T0" fmla="*/ 2147483647 w 1414"/>
                <a:gd name="T1" fmla="*/ 2147483647 h 6675"/>
                <a:gd name="T2" fmla="*/ 2147483647 w 1414"/>
                <a:gd name="T3" fmla="*/ 2147483647 h 6675"/>
                <a:gd name="T4" fmla="*/ 2147483647 w 1414"/>
                <a:gd name="T5" fmla="*/ 2147483647 h 6675"/>
                <a:gd name="T6" fmla="*/ 9765625 w 1414"/>
                <a:gd name="T7" fmla="*/ 9765625 h 6675"/>
                <a:gd name="T8" fmla="*/ 0 60000 65536"/>
                <a:gd name="T9" fmla="*/ 0 60000 65536"/>
                <a:gd name="T10" fmla="*/ 0 60000 65536"/>
                <a:gd name="T11" fmla="*/ 0 60000 65536"/>
                <a:gd name="T12" fmla="*/ 0 w 1414"/>
                <a:gd name="T13" fmla="*/ 0 h 6675"/>
                <a:gd name="T14" fmla="*/ 1414 w 1414"/>
                <a:gd name="T15" fmla="*/ 6675 h 6675"/>
              </a:gdLst>
              <a:ahLst/>
              <a:cxnLst>
                <a:cxn ang="T8">
                  <a:pos x="T0" y="T1"/>
                </a:cxn>
                <a:cxn ang="T9">
                  <a:pos x="T2" y="T3"/>
                </a:cxn>
                <a:cxn ang="T10">
                  <a:pos x="T4" y="T5"/>
                </a:cxn>
                <a:cxn ang="T11">
                  <a:pos x="T6" y="T7"/>
                </a:cxn>
              </a:cxnLst>
              <a:rect l="T12" t="T13" r="T14" b="T15"/>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1" name="Shape 127"/>
            <p:cNvSpPr>
              <a:spLocks/>
            </p:cNvSpPr>
            <p:nvPr/>
          </p:nvSpPr>
          <p:spPr bwMode="auto">
            <a:xfrm>
              <a:off x="6718575" y="2318625"/>
              <a:ext cx="256950" cy="307525"/>
            </a:xfrm>
            <a:custGeom>
              <a:avLst/>
              <a:gdLst>
                <a:gd name="T0" fmla="*/ 2147483647 w 10278"/>
                <a:gd name="T1" fmla="*/ 2147483647 h 12301"/>
                <a:gd name="T2" fmla="*/ 2147483647 w 10278"/>
                <a:gd name="T3" fmla="*/ 2147483647 h 12301"/>
                <a:gd name="T4" fmla="*/ 2147483647 w 10278"/>
                <a:gd name="T5" fmla="*/ 2147483647 h 12301"/>
                <a:gd name="T6" fmla="*/ 2147483647 w 10278"/>
                <a:gd name="T7" fmla="*/ 2147483647 h 12301"/>
                <a:gd name="T8" fmla="*/ 2147483647 w 10278"/>
                <a:gd name="T9" fmla="*/ 2147483647 h 12301"/>
                <a:gd name="T10" fmla="*/ 2147483647 w 10278"/>
                <a:gd name="T11" fmla="*/ 2147483647 h 12301"/>
                <a:gd name="T12" fmla="*/ 2147483647 w 10278"/>
                <a:gd name="T13" fmla="*/ 2147483647 h 12301"/>
                <a:gd name="T14" fmla="*/ 2147483647 w 10278"/>
                <a:gd name="T15" fmla="*/ 2147483647 h 12301"/>
                <a:gd name="T16" fmla="*/ 2147483647 w 10278"/>
                <a:gd name="T17" fmla="*/ 2147483647 h 12301"/>
                <a:gd name="T18" fmla="*/ 2147483647 w 10278"/>
                <a:gd name="T19" fmla="*/ 2147483647 h 12301"/>
                <a:gd name="T20" fmla="*/ 2147483647 w 10278"/>
                <a:gd name="T21" fmla="*/ 2147483647 h 12301"/>
                <a:gd name="T22" fmla="*/ 2147483647 w 10278"/>
                <a:gd name="T23" fmla="*/ 2147483647 h 12301"/>
                <a:gd name="T24" fmla="*/ 2147483647 w 10278"/>
                <a:gd name="T25" fmla="*/ 2147483647 h 12301"/>
                <a:gd name="T26" fmla="*/ 2147483647 w 10278"/>
                <a:gd name="T27" fmla="*/ 2147483647 h 12301"/>
                <a:gd name="T28" fmla="*/ 2147483647 w 10278"/>
                <a:gd name="T29" fmla="*/ 2147483647 h 12301"/>
                <a:gd name="T30" fmla="*/ 2147483647 w 10278"/>
                <a:gd name="T31" fmla="*/ 2147483647 h 12301"/>
                <a:gd name="T32" fmla="*/ 2147483647 w 10278"/>
                <a:gd name="T33" fmla="*/ 244140625 h 12301"/>
                <a:gd name="T34" fmla="*/ 2147483647 w 10278"/>
                <a:gd name="T35" fmla="*/ 9765625 h 12301"/>
                <a:gd name="T36" fmla="*/ 2147483647 w 10278"/>
                <a:gd name="T37" fmla="*/ 957031250 h 12301"/>
                <a:gd name="T38" fmla="*/ 2147483647 w 10278"/>
                <a:gd name="T39" fmla="*/ 2147483647 h 12301"/>
                <a:gd name="T40" fmla="*/ 2147483647 w 10278"/>
                <a:gd name="T41" fmla="*/ 2147483647 h 12301"/>
                <a:gd name="T42" fmla="*/ 2147483647 w 10278"/>
                <a:gd name="T43" fmla="*/ 2147483647 h 12301"/>
                <a:gd name="T44" fmla="*/ 2147483647 w 10278"/>
                <a:gd name="T45" fmla="*/ 2147483647 h 12301"/>
                <a:gd name="T46" fmla="*/ 2147483647 w 10278"/>
                <a:gd name="T47" fmla="*/ 2147483647 h 12301"/>
                <a:gd name="T48" fmla="*/ 1191406250 w 10278"/>
                <a:gd name="T49" fmla="*/ 2147483647 h 12301"/>
                <a:gd name="T50" fmla="*/ 0 w 10278"/>
                <a:gd name="T51" fmla="*/ 2147483647 h 12301"/>
                <a:gd name="T52" fmla="*/ 234375000 w 10278"/>
                <a:gd name="T53" fmla="*/ 2147483647 h 12301"/>
                <a:gd name="T54" fmla="*/ 1191406250 w 10278"/>
                <a:gd name="T55" fmla="*/ 2147483647 h 12301"/>
                <a:gd name="T56" fmla="*/ 2147483647 w 10278"/>
                <a:gd name="T57" fmla="*/ 2147483647 h 12301"/>
                <a:gd name="T58" fmla="*/ 2147483647 w 10278"/>
                <a:gd name="T59" fmla="*/ 2147483647 h 12301"/>
                <a:gd name="T60" fmla="*/ 2147483647 w 10278"/>
                <a:gd name="T61" fmla="*/ 2147483647 h 12301"/>
                <a:gd name="T62" fmla="*/ 2147483647 w 10278"/>
                <a:gd name="T63" fmla="*/ 2147483647 h 12301"/>
                <a:gd name="T64" fmla="*/ 2147483647 w 10278"/>
                <a:gd name="T65" fmla="*/ 2147483647 h 12301"/>
                <a:gd name="T66" fmla="*/ 2147483647 w 10278"/>
                <a:gd name="T67" fmla="*/ 2147483647 h 123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278"/>
                <a:gd name="T103" fmla="*/ 0 h 12301"/>
                <a:gd name="T104" fmla="*/ 10278 w 10278"/>
                <a:gd name="T105" fmla="*/ 12301 h 123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2" name="Shape 128"/>
            <p:cNvSpPr>
              <a:spLocks/>
            </p:cNvSpPr>
            <p:nvPr/>
          </p:nvSpPr>
          <p:spPr bwMode="auto">
            <a:xfrm>
              <a:off x="6873825" y="2459275"/>
              <a:ext cx="35350" cy="166875"/>
            </a:xfrm>
            <a:custGeom>
              <a:avLst/>
              <a:gdLst>
                <a:gd name="T0" fmla="*/ 2147483647 w 1414"/>
                <a:gd name="T1" fmla="*/ 9765625 h 6675"/>
                <a:gd name="T2" fmla="*/ 2147483647 w 1414"/>
                <a:gd name="T3" fmla="*/ 9765625 h 6675"/>
                <a:gd name="T4" fmla="*/ 2147483647 w 1414"/>
                <a:gd name="T5" fmla="*/ 2147483647 h 6675"/>
                <a:gd name="T6" fmla="*/ 9765625 w 1414"/>
                <a:gd name="T7" fmla="*/ 2147483647 h 6675"/>
                <a:gd name="T8" fmla="*/ 0 60000 65536"/>
                <a:gd name="T9" fmla="*/ 0 60000 65536"/>
                <a:gd name="T10" fmla="*/ 0 60000 65536"/>
                <a:gd name="T11" fmla="*/ 0 60000 65536"/>
                <a:gd name="T12" fmla="*/ 0 w 1414"/>
                <a:gd name="T13" fmla="*/ 0 h 6675"/>
                <a:gd name="T14" fmla="*/ 1414 w 1414"/>
                <a:gd name="T15" fmla="*/ 6675 h 6675"/>
              </a:gdLst>
              <a:ahLst/>
              <a:cxnLst>
                <a:cxn ang="T8">
                  <a:pos x="T0" y="T1"/>
                </a:cxn>
                <a:cxn ang="T9">
                  <a:pos x="T2" y="T3"/>
                </a:cxn>
                <a:cxn ang="T10">
                  <a:pos x="T4" y="T5"/>
                </a:cxn>
                <a:cxn ang="T11">
                  <a:pos x="T6" y="T7"/>
                </a:cxn>
              </a:cxnLst>
              <a:rect l="T12" t="T13" r="T14" b="T15"/>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3" name="Shape 129"/>
            <p:cNvSpPr>
              <a:spLocks/>
            </p:cNvSpPr>
            <p:nvPr/>
          </p:nvSpPr>
          <p:spPr bwMode="auto">
            <a:xfrm>
              <a:off x="6801975" y="2453200"/>
              <a:ext cx="90150" cy="19500"/>
            </a:xfrm>
            <a:custGeom>
              <a:avLst/>
              <a:gdLst>
                <a:gd name="T0" fmla="*/ 9765625 w 3606"/>
                <a:gd name="T1" fmla="*/ 712890625 h 780"/>
                <a:gd name="T2" fmla="*/ 2147483647 w 3606"/>
                <a:gd name="T3" fmla="*/ 2147483647 h 780"/>
                <a:gd name="T4" fmla="*/ 2147483647 w 3606"/>
                <a:gd name="T5" fmla="*/ 712890625 h 780"/>
                <a:gd name="T6" fmla="*/ 2147483647 w 3606"/>
                <a:gd name="T7" fmla="*/ 712890625 h 780"/>
                <a:gd name="T8" fmla="*/ 2147483647 w 3606"/>
                <a:gd name="T9" fmla="*/ 244140625 h 780"/>
                <a:gd name="T10" fmla="*/ 2147483647 w 3606"/>
                <a:gd name="T11" fmla="*/ 0 h 780"/>
                <a:gd name="T12" fmla="*/ 2147483647 w 3606"/>
                <a:gd name="T13" fmla="*/ 244140625 h 780"/>
                <a:gd name="T14" fmla="*/ 2147483647 w 3606"/>
                <a:gd name="T15" fmla="*/ 712890625 h 780"/>
                <a:gd name="T16" fmla="*/ 2147483647 w 3606"/>
                <a:gd name="T17" fmla="*/ 2147483647 h 780"/>
                <a:gd name="T18" fmla="*/ 2147483647 w 3606"/>
                <a:gd name="T19" fmla="*/ 712890625 h 7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06"/>
                <a:gd name="T31" fmla="*/ 0 h 780"/>
                <a:gd name="T32" fmla="*/ 3606 w 3606"/>
                <a:gd name="T33" fmla="*/ 780 h 7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06" h="780" fill="none" extrusionOk="0">
                  <a:moveTo>
                    <a:pt x="1" y="73"/>
                  </a:moveTo>
                  <a:lnTo>
                    <a:pt x="829" y="780"/>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4" name="Shape 130"/>
            <p:cNvSpPr>
              <a:spLocks/>
            </p:cNvSpPr>
            <p:nvPr/>
          </p:nvSpPr>
          <p:spPr bwMode="auto">
            <a:xfrm>
              <a:off x="6795900" y="2628550"/>
              <a:ext cx="102300" cy="25"/>
            </a:xfrm>
            <a:custGeom>
              <a:avLst/>
              <a:gdLst>
                <a:gd name="T0" fmla="*/ 0 w 4092"/>
                <a:gd name="T1" fmla="*/ 9765625 h 1"/>
                <a:gd name="T2" fmla="*/ 2147483647 w 4092"/>
                <a:gd name="T3" fmla="*/ 9765625 h 1"/>
                <a:gd name="T4" fmla="*/ 0 60000 65536"/>
                <a:gd name="T5" fmla="*/ 0 60000 65536"/>
                <a:gd name="T6" fmla="*/ 0 w 4092"/>
                <a:gd name="T7" fmla="*/ 0 h 1"/>
                <a:gd name="T8" fmla="*/ 4092 w 4092"/>
                <a:gd name="T9" fmla="*/ 1 h 1"/>
              </a:gdLst>
              <a:ahLst/>
              <a:cxnLst>
                <a:cxn ang="T4">
                  <a:pos x="T0" y="T1"/>
                </a:cxn>
                <a:cxn ang="T5">
                  <a:pos x="T2" y="T3"/>
                </a:cxn>
              </a:cxnLst>
              <a:rect l="T6" t="T7" r="T8" b="T9"/>
              <a:pathLst>
                <a:path w="4092" h="1" fill="none" extrusionOk="0">
                  <a:moveTo>
                    <a:pt x="0" y="1"/>
                  </a:moveTo>
                  <a:lnTo>
                    <a:pt x="4092" y="1"/>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grpSp>
      <p:pic>
        <p:nvPicPr>
          <p:cNvPr id="66" name="Picture 19"/>
          <p:cNvPicPr>
            <a:picLocks noChangeAspect="1"/>
          </p:cNvPicPr>
          <p:nvPr userDrawn="1"/>
        </p:nvPicPr>
        <p:blipFill>
          <a:blip r:embed="rId4" cstate="print">
            <a:extLst>
              <a:ext uri="{28A0092B-C50C-407E-A947-70E740481C1C}">
                <a14:useLocalDpi xmlns:a14="http://schemas.microsoft.com/office/drawing/2010/main" val="0"/>
              </a:ext>
            </a:extLst>
          </a:blip>
          <a:srcRect r="29601"/>
          <a:stretch>
            <a:fillRect/>
          </a:stretch>
        </p:blipFill>
        <p:spPr bwMode="auto">
          <a:xfrm>
            <a:off x="10808760" y="4146483"/>
            <a:ext cx="1383242" cy="139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 name="Group 109"/>
          <p:cNvGrpSpPr/>
          <p:nvPr userDrawn="1"/>
        </p:nvGrpSpPr>
        <p:grpSpPr>
          <a:xfrm>
            <a:off x="72649" y="5572384"/>
            <a:ext cx="515409" cy="481426"/>
            <a:chOff x="2959100" y="4478338"/>
            <a:chExt cx="773113" cy="738187"/>
          </a:xfrm>
          <a:solidFill>
            <a:srgbClr val="0070C0"/>
          </a:solidFill>
        </p:grpSpPr>
        <p:sp>
          <p:nvSpPr>
            <p:cNvPr id="68" name="Freeform 45"/>
            <p:cNvSpPr>
              <a:spLocks/>
            </p:cNvSpPr>
            <p:nvPr/>
          </p:nvSpPr>
          <p:spPr bwMode="auto">
            <a:xfrm>
              <a:off x="3035300" y="4478338"/>
              <a:ext cx="696913" cy="376238"/>
            </a:xfrm>
            <a:custGeom>
              <a:avLst/>
              <a:gdLst/>
              <a:ahLst/>
              <a:cxnLst>
                <a:cxn ang="0">
                  <a:pos x="745" y="44"/>
                </a:cxn>
                <a:cxn ang="0">
                  <a:pos x="629" y="1"/>
                </a:cxn>
                <a:cxn ang="0">
                  <a:pos x="516" y="50"/>
                </a:cxn>
                <a:cxn ang="0">
                  <a:pos x="461" y="117"/>
                </a:cxn>
                <a:cxn ang="0">
                  <a:pos x="303" y="60"/>
                </a:cxn>
                <a:cxn ang="0">
                  <a:pos x="206" y="105"/>
                </a:cxn>
                <a:cxn ang="0">
                  <a:pos x="164" y="169"/>
                </a:cxn>
                <a:cxn ang="0">
                  <a:pos x="140" y="167"/>
                </a:cxn>
                <a:cxn ang="0">
                  <a:pos x="90" y="166"/>
                </a:cxn>
                <a:cxn ang="0">
                  <a:pos x="10" y="230"/>
                </a:cxn>
                <a:cxn ang="0">
                  <a:pos x="4" y="307"/>
                </a:cxn>
                <a:cxn ang="0">
                  <a:pos x="44" y="371"/>
                </a:cxn>
                <a:cxn ang="0">
                  <a:pos x="84" y="397"/>
                </a:cxn>
                <a:cxn ang="0">
                  <a:pos x="95" y="421"/>
                </a:cxn>
                <a:cxn ang="0">
                  <a:pos x="116" y="376"/>
                </a:cxn>
                <a:cxn ang="0">
                  <a:pos x="103" y="358"/>
                </a:cxn>
                <a:cxn ang="0">
                  <a:pos x="72" y="339"/>
                </a:cxn>
                <a:cxn ang="0">
                  <a:pos x="45" y="296"/>
                </a:cxn>
                <a:cxn ang="0">
                  <a:pos x="49" y="247"/>
                </a:cxn>
                <a:cxn ang="0">
                  <a:pos x="97" y="208"/>
                </a:cxn>
                <a:cxn ang="0">
                  <a:pos x="166" y="220"/>
                </a:cxn>
                <a:cxn ang="0">
                  <a:pos x="192" y="231"/>
                </a:cxn>
                <a:cxn ang="0">
                  <a:pos x="236" y="135"/>
                </a:cxn>
                <a:cxn ang="0">
                  <a:pos x="387" y="118"/>
                </a:cxn>
                <a:cxn ang="0">
                  <a:pos x="453" y="171"/>
                </a:cxn>
                <a:cxn ang="0">
                  <a:pos x="475" y="193"/>
                </a:cxn>
                <a:cxn ang="0">
                  <a:pos x="548" y="86"/>
                </a:cxn>
                <a:cxn ang="0">
                  <a:pos x="588" y="60"/>
                </a:cxn>
                <a:cxn ang="0">
                  <a:pos x="678" y="52"/>
                </a:cxn>
                <a:cxn ang="0">
                  <a:pos x="733" y="90"/>
                </a:cxn>
                <a:cxn ang="0">
                  <a:pos x="766" y="158"/>
                </a:cxn>
                <a:cxn ang="0">
                  <a:pos x="767" y="158"/>
                </a:cxn>
                <a:cxn ang="0">
                  <a:pos x="765" y="70"/>
                </a:cxn>
              </a:cxnLst>
              <a:rect l="0" t="0" r="r" b="b"/>
              <a:pathLst>
                <a:path w="780" h="421">
                  <a:moveTo>
                    <a:pt x="765" y="70"/>
                  </a:moveTo>
                  <a:cubicBezTo>
                    <a:pt x="759" y="60"/>
                    <a:pt x="753" y="52"/>
                    <a:pt x="745" y="44"/>
                  </a:cubicBezTo>
                  <a:cubicBezTo>
                    <a:pt x="730" y="29"/>
                    <a:pt x="711" y="17"/>
                    <a:pt x="691" y="10"/>
                  </a:cubicBezTo>
                  <a:cubicBezTo>
                    <a:pt x="671" y="3"/>
                    <a:pt x="650" y="0"/>
                    <a:pt x="629" y="1"/>
                  </a:cubicBezTo>
                  <a:cubicBezTo>
                    <a:pt x="608" y="2"/>
                    <a:pt x="587" y="8"/>
                    <a:pt x="568" y="16"/>
                  </a:cubicBezTo>
                  <a:cubicBezTo>
                    <a:pt x="549" y="25"/>
                    <a:pt x="531" y="36"/>
                    <a:pt x="516" y="50"/>
                  </a:cubicBezTo>
                  <a:cubicBezTo>
                    <a:pt x="495" y="69"/>
                    <a:pt x="478" y="92"/>
                    <a:pt x="465" y="116"/>
                  </a:cubicBezTo>
                  <a:cubicBezTo>
                    <a:pt x="464" y="118"/>
                    <a:pt x="462" y="118"/>
                    <a:pt x="461" y="117"/>
                  </a:cubicBezTo>
                  <a:cubicBezTo>
                    <a:pt x="444" y="102"/>
                    <a:pt x="426" y="89"/>
                    <a:pt x="406" y="79"/>
                  </a:cubicBezTo>
                  <a:cubicBezTo>
                    <a:pt x="375" y="64"/>
                    <a:pt x="339" y="57"/>
                    <a:pt x="303" y="60"/>
                  </a:cubicBezTo>
                  <a:cubicBezTo>
                    <a:pt x="285" y="62"/>
                    <a:pt x="267" y="67"/>
                    <a:pt x="251" y="74"/>
                  </a:cubicBezTo>
                  <a:cubicBezTo>
                    <a:pt x="234" y="82"/>
                    <a:pt x="219" y="92"/>
                    <a:pt x="206" y="105"/>
                  </a:cubicBezTo>
                  <a:cubicBezTo>
                    <a:pt x="193" y="117"/>
                    <a:pt x="182" y="132"/>
                    <a:pt x="174" y="147"/>
                  </a:cubicBezTo>
                  <a:cubicBezTo>
                    <a:pt x="170" y="155"/>
                    <a:pt x="167" y="162"/>
                    <a:pt x="164" y="169"/>
                  </a:cubicBezTo>
                  <a:cubicBezTo>
                    <a:pt x="163" y="171"/>
                    <a:pt x="161" y="172"/>
                    <a:pt x="159" y="172"/>
                  </a:cubicBezTo>
                  <a:cubicBezTo>
                    <a:pt x="153" y="170"/>
                    <a:pt x="146" y="168"/>
                    <a:pt x="140" y="167"/>
                  </a:cubicBezTo>
                  <a:cubicBezTo>
                    <a:pt x="132" y="166"/>
                    <a:pt x="124" y="165"/>
                    <a:pt x="116" y="164"/>
                  </a:cubicBezTo>
                  <a:cubicBezTo>
                    <a:pt x="107" y="164"/>
                    <a:pt x="99" y="164"/>
                    <a:pt x="90" y="166"/>
                  </a:cubicBezTo>
                  <a:cubicBezTo>
                    <a:pt x="72" y="168"/>
                    <a:pt x="55" y="176"/>
                    <a:pt x="41" y="188"/>
                  </a:cubicBezTo>
                  <a:cubicBezTo>
                    <a:pt x="27" y="199"/>
                    <a:pt x="17" y="214"/>
                    <a:pt x="10" y="230"/>
                  </a:cubicBezTo>
                  <a:cubicBezTo>
                    <a:pt x="3" y="246"/>
                    <a:pt x="0" y="263"/>
                    <a:pt x="0" y="280"/>
                  </a:cubicBezTo>
                  <a:cubicBezTo>
                    <a:pt x="1" y="289"/>
                    <a:pt x="2" y="298"/>
                    <a:pt x="4" y="307"/>
                  </a:cubicBezTo>
                  <a:cubicBezTo>
                    <a:pt x="6" y="315"/>
                    <a:pt x="10" y="323"/>
                    <a:pt x="13" y="331"/>
                  </a:cubicBezTo>
                  <a:cubicBezTo>
                    <a:pt x="21" y="346"/>
                    <a:pt x="31" y="359"/>
                    <a:pt x="44" y="371"/>
                  </a:cubicBezTo>
                  <a:cubicBezTo>
                    <a:pt x="54" y="380"/>
                    <a:pt x="66" y="387"/>
                    <a:pt x="79" y="392"/>
                  </a:cubicBezTo>
                  <a:cubicBezTo>
                    <a:pt x="81" y="393"/>
                    <a:pt x="83" y="395"/>
                    <a:pt x="84" y="397"/>
                  </a:cubicBezTo>
                  <a:cubicBezTo>
                    <a:pt x="94" y="420"/>
                    <a:pt x="94" y="420"/>
                    <a:pt x="94" y="420"/>
                  </a:cubicBezTo>
                  <a:cubicBezTo>
                    <a:pt x="94" y="421"/>
                    <a:pt x="95" y="421"/>
                    <a:pt x="95" y="421"/>
                  </a:cubicBezTo>
                  <a:cubicBezTo>
                    <a:pt x="96" y="421"/>
                    <a:pt x="97" y="421"/>
                    <a:pt x="97" y="420"/>
                  </a:cubicBezTo>
                  <a:cubicBezTo>
                    <a:pt x="116" y="376"/>
                    <a:pt x="116" y="376"/>
                    <a:pt x="116" y="376"/>
                  </a:cubicBezTo>
                  <a:cubicBezTo>
                    <a:pt x="117" y="374"/>
                    <a:pt x="117" y="372"/>
                    <a:pt x="115" y="371"/>
                  </a:cubicBezTo>
                  <a:cubicBezTo>
                    <a:pt x="103" y="358"/>
                    <a:pt x="103" y="358"/>
                    <a:pt x="103" y="358"/>
                  </a:cubicBezTo>
                  <a:cubicBezTo>
                    <a:pt x="102" y="356"/>
                    <a:pt x="99" y="355"/>
                    <a:pt x="97" y="354"/>
                  </a:cubicBezTo>
                  <a:cubicBezTo>
                    <a:pt x="88" y="351"/>
                    <a:pt x="80" y="346"/>
                    <a:pt x="72" y="339"/>
                  </a:cubicBezTo>
                  <a:cubicBezTo>
                    <a:pt x="64" y="331"/>
                    <a:pt x="57" y="322"/>
                    <a:pt x="51" y="311"/>
                  </a:cubicBezTo>
                  <a:cubicBezTo>
                    <a:pt x="49" y="306"/>
                    <a:pt x="47" y="301"/>
                    <a:pt x="45" y="296"/>
                  </a:cubicBezTo>
                  <a:cubicBezTo>
                    <a:pt x="44" y="290"/>
                    <a:pt x="43" y="285"/>
                    <a:pt x="43" y="280"/>
                  </a:cubicBezTo>
                  <a:cubicBezTo>
                    <a:pt x="43" y="268"/>
                    <a:pt x="45" y="257"/>
                    <a:pt x="49" y="247"/>
                  </a:cubicBezTo>
                  <a:cubicBezTo>
                    <a:pt x="54" y="236"/>
                    <a:pt x="60" y="227"/>
                    <a:pt x="68" y="220"/>
                  </a:cubicBezTo>
                  <a:cubicBezTo>
                    <a:pt x="77" y="214"/>
                    <a:pt x="86" y="209"/>
                    <a:pt x="97" y="208"/>
                  </a:cubicBezTo>
                  <a:cubicBezTo>
                    <a:pt x="107" y="206"/>
                    <a:pt x="120" y="207"/>
                    <a:pt x="132" y="209"/>
                  </a:cubicBezTo>
                  <a:cubicBezTo>
                    <a:pt x="144" y="211"/>
                    <a:pt x="157" y="215"/>
                    <a:pt x="166" y="220"/>
                  </a:cubicBezTo>
                  <a:cubicBezTo>
                    <a:pt x="188" y="233"/>
                    <a:pt x="188" y="233"/>
                    <a:pt x="188" y="233"/>
                  </a:cubicBezTo>
                  <a:cubicBezTo>
                    <a:pt x="189" y="233"/>
                    <a:pt x="191" y="233"/>
                    <a:pt x="192" y="231"/>
                  </a:cubicBezTo>
                  <a:cubicBezTo>
                    <a:pt x="197" y="206"/>
                    <a:pt x="197" y="206"/>
                    <a:pt x="197" y="206"/>
                  </a:cubicBezTo>
                  <a:cubicBezTo>
                    <a:pt x="203" y="179"/>
                    <a:pt x="216" y="154"/>
                    <a:pt x="236" y="135"/>
                  </a:cubicBezTo>
                  <a:cubicBezTo>
                    <a:pt x="255" y="117"/>
                    <a:pt x="280" y="105"/>
                    <a:pt x="307" y="103"/>
                  </a:cubicBezTo>
                  <a:cubicBezTo>
                    <a:pt x="334" y="100"/>
                    <a:pt x="362" y="105"/>
                    <a:pt x="387" y="118"/>
                  </a:cubicBezTo>
                  <a:cubicBezTo>
                    <a:pt x="413" y="130"/>
                    <a:pt x="435" y="148"/>
                    <a:pt x="453" y="171"/>
                  </a:cubicBezTo>
                  <a:cubicBezTo>
                    <a:pt x="453" y="171"/>
                    <a:pt x="453" y="171"/>
                    <a:pt x="453" y="171"/>
                  </a:cubicBezTo>
                  <a:cubicBezTo>
                    <a:pt x="471" y="194"/>
                    <a:pt x="471" y="194"/>
                    <a:pt x="471" y="194"/>
                  </a:cubicBezTo>
                  <a:cubicBezTo>
                    <a:pt x="472" y="195"/>
                    <a:pt x="474" y="195"/>
                    <a:pt x="475" y="193"/>
                  </a:cubicBezTo>
                  <a:cubicBezTo>
                    <a:pt x="489" y="165"/>
                    <a:pt x="489" y="165"/>
                    <a:pt x="489" y="165"/>
                  </a:cubicBezTo>
                  <a:cubicBezTo>
                    <a:pt x="505" y="135"/>
                    <a:pt x="524" y="107"/>
                    <a:pt x="548" y="86"/>
                  </a:cubicBezTo>
                  <a:cubicBezTo>
                    <a:pt x="554" y="81"/>
                    <a:pt x="561" y="76"/>
                    <a:pt x="567" y="72"/>
                  </a:cubicBezTo>
                  <a:cubicBezTo>
                    <a:pt x="574" y="68"/>
                    <a:pt x="581" y="64"/>
                    <a:pt x="588" y="60"/>
                  </a:cubicBezTo>
                  <a:cubicBezTo>
                    <a:pt x="602" y="54"/>
                    <a:pt x="617" y="50"/>
                    <a:pt x="632" y="48"/>
                  </a:cubicBezTo>
                  <a:cubicBezTo>
                    <a:pt x="648" y="47"/>
                    <a:pt x="663" y="48"/>
                    <a:pt x="678" y="52"/>
                  </a:cubicBezTo>
                  <a:cubicBezTo>
                    <a:pt x="692" y="56"/>
                    <a:pt x="706" y="63"/>
                    <a:pt x="718" y="73"/>
                  </a:cubicBezTo>
                  <a:cubicBezTo>
                    <a:pt x="723" y="78"/>
                    <a:pt x="729" y="84"/>
                    <a:pt x="733" y="90"/>
                  </a:cubicBezTo>
                  <a:cubicBezTo>
                    <a:pt x="737" y="96"/>
                    <a:pt x="741" y="103"/>
                    <a:pt x="745" y="110"/>
                  </a:cubicBezTo>
                  <a:cubicBezTo>
                    <a:pt x="753" y="124"/>
                    <a:pt x="759" y="139"/>
                    <a:pt x="766" y="158"/>
                  </a:cubicBezTo>
                  <a:cubicBezTo>
                    <a:pt x="766" y="158"/>
                    <a:pt x="766" y="158"/>
                    <a:pt x="767" y="158"/>
                  </a:cubicBezTo>
                  <a:cubicBezTo>
                    <a:pt x="767" y="158"/>
                    <a:pt x="767" y="158"/>
                    <a:pt x="767" y="158"/>
                  </a:cubicBezTo>
                  <a:cubicBezTo>
                    <a:pt x="778" y="141"/>
                    <a:pt x="780" y="119"/>
                    <a:pt x="776" y="99"/>
                  </a:cubicBezTo>
                  <a:cubicBezTo>
                    <a:pt x="774" y="89"/>
                    <a:pt x="770" y="79"/>
                    <a:pt x="765" y="70"/>
                  </a:cubicBez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sp>
          <p:nvSpPr>
            <p:cNvPr id="69" name="Freeform 46"/>
            <p:cNvSpPr>
              <a:spLocks/>
            </p:cNvSpPr>
            <p:nvPr/>
          </p:nvSpPr>
          <p:spPr bwMode="auto">
            <a:xfrm>
              <a:off x="3181350" y="4756150"/>
              <a:ext cx="250825" cy="103188"/>
            </a:xfrm>
            <a:custGeom>
              <a:avLst/>
              <a:gdLst/>
              <a:ahLst/>
              <a:cxnLst>
                <a:cxn ang="0">
                  <a:pos x="281" y="39"/>
                </a:cxn>
                <a:cxn ang="0">
                  <a:pos x="241" y="50"/>
                </a:cxn>
                <a:cxn ang="0">
                  <a:pos x="223" y="53"/>
                </a:cxn>
                <a:cxn ang="0">
                  <a:pos x="204" y="50"/>
                </a:cxn>
                <a:cxn ang="0">
                  <a:pos x="189" y="43"/>
                </a:cxn>
                <a:cxn ang="0">
                  <a:pos x="184" y="39"/>
                </a:cxn>
                <a:cxn ang="0">
                  <a:pos x="182" y="35"/>
                </a:cxn>
                <a:cxn ang="0">
                  <a:pos x="173" y="0"/>
                </a:cxn>
                <a:cxn ang="0">
                  <a:pos x="152" y="28"/>
                </a:cxn>
                <a:cxn ang="0">
                  <a:pos x="132" y="44"/>
                </a:cxn>
                <a:cxn ang="0">
                  <a:pos x="107" y="53"/>
                </a:cxn>
                <a:cxn ang="0">
                  <a:pos x="80" y="53"/>
                </a:cxn>
                <a:cxn ang="0">
                  <a:pos x="54" y="45"/>
                </a:cxn>
                <a:cxn ang="0">
                  <a:pos x="0" y="17"/>
                </a:cxn>
                <a:cxn ang="0">
                  <a:pos x="27" y="62"/>
                </a:cxn>
                <a:cxn ang="0">
                  <a:pos x="35" y="87"/>
                </a:cxn>
                <a:cxn ang="0">
                  <a:pos x="35" y="87"/>
                </a:cxn>
                <a:cxn ang="0">
                  <a:pos x="35" y="90"/>
                </a:cxn>
                <a:cxn ang="0">
                  <a:pos x="34" y="102"/>
                </a:cxn>
                <a:cxn ang="0">
                  <a:pos x="35" y="103"/>
                </a:cxn>
                <a:cxn ang="0">
                  <a:pos x="43" y="94"/>
                </a:cxn>
                <a:cxn ang="0">
                  <a:pos x="52" y="85"/>
                </a:cxn>
                <a:cxn ang="0">
                  <a:pos x="54" y="82"/>
                </a:cxn>
                <a:cxn ang="0">
                  <a:pos x="75" y="87"/>
                </a:cxn>
                <a:cxn ang="0">
                  <a:pos x="113" y="87"/>
                </a:cxn>
                <a:cxn ang="0">
                  <a:pos x="148" y="74"/>
                </a:cxn>
                <a:cxn ang="0">
                  <a:pos x="162" y="66"/>
                </a:cxn>
                <a:cxn ang="0">
                  <a:pos x="168" y="71"/>
                </a:cxn>
                <a:cxn ang="0">
                  <a:pos x="195" y="83"/>
                </a:cxn>
                <a:cxn ang="0">
                  <a:pos x="223" y="87"/>
                </a:cxn>
                <a:cxn ang="0">
                  <a:pos x="235" y="86"/>
                </a:cxn>
                <a:cxn ang="0">
                  <a:pos x="246" y="96"/>
                </a:cxn>
                <a:cxn ang="0">
                  <a:pos x="263" y="116"/>
                </a:cxn>
                <a:cxn ang="0">
                  <a:pos x="266" y="115"/>
                </a:cxn>
                <a:cxn ang="0">
                  <a:pos x="261" y="87"/>
                </a:cxn>
                <a:cxn ang="0">
                  <a:pos x="260" y="81"/>
                </a:cxn>
                <a:cxn ang="0">
                  <a:pos x="263" y="72"/>
                </a:cxn>
                <a:cxn ang="0">
                  <a:pos x="281" y="39"/>
                </a:cxn>
              </a:cxnLst>
              <a:rect l="0" t="0" r="r" b="b"/>
              <a:pathLst>
                <a:path w="281" h="116">
                  <a:moveTo>
                    <a:pt x="281" y="39"/>
                  </a:moveTo>
                  <a:cubicBezTo>
                    <a:pt x="241" y="50"/>
                    <a:pt x="241" y="50"/>
                    <a:pt x="241" y="50"/>
                  </a:cubicBezTo>
                  <a:cubicBezTo>
                    <a:pt x="236" y="52"/>
                    <a:pt x="229" y="53"/>
                    <a:pt x="223" y="53"/>
                  </a:cubicBezTo>
                  <a:cubicBezTo>
                    <a:pt x="217" y="52"/>
                    <a:pt x="210" y="52"/>
                    <a:pt x="204" y="50"/>
                  </a:cubicBezTo>
                  <a:cubicBezTo>
                    <a:pt x="198" y="49"/>
                    <a:pt x="193" y="46"/>
                    <a:pt x="189" y="43"/>
                  </a:cubicBezTo>
                  <a:cubicBezTo>
                    <a:pt x="187" y="42"/>
                    <a:pt x="185" y="40"/>
                    <a:pt x="184" y="39"/>
                  </a:cubicBezTo>
                  <a:cubicBezTo>
                    <a:pt x="183" y="37"/>
                    <a:pt x="182" y="36"/>
                    <a:pt x="182" y="35"/>
                  </a:cubicBezTo>
                  <a:cubicBezTo>
                    <a:pt x="173" y="0"/>
                    <a:pt x="173" y="0"/>
                    <a:pt x="173" y="0"/>
                  </a:cubicBezTo>
                  <a:cubicBezTo>
                    <a:pt x="152" y="28"/>
                    <a:pt x="152" y="28"/>
                    <a:pt x="152" y="28"/>
                  </a:cubicBezTo>
                  <a:cubicBezTo>
                    <a:pt x="147" y="34"/>
                    <a:pt x="140" y="40"/>
                    <a:pt x="132" y="44"/>
                  </a:cubicBezTo>
                  <a:cubicBezTo>
                    <a:pt x="124" y="48"/>
                    <a:pt x="116" y="51"/>
                    <a:pt x="107" y="53"/>
                  </a:cubicBezTo>
                  <a:cubicBezTo>
                    <a:pt x="98" y="54"/>
                    <a:pt x="89" y="54"/>
                    <a:pt x="80" y="53"/>
                  </a:cubicBezTo>
                  <a:cubicBezTo>
                    <a:pt x="71" y="52"/>
                    <a:pt x="62" y="49"/>
                    <a:pt x="54" y="45"/>
                  </a:cubicBezTo>
                  <a:cubicBezTo>
                    <a:pt x="0" y="17"/>
                    <a:pt x="0" y="17"/>
                    <a:pt x="0" y="17"/>
                  </a:cubicBezTo>
                  <a:cubicBezTo>
                    <a:pt x="27" y="62"/>
                    <a:pt x="27" y="62"/>
                    <a:pt x="27" y="62"/>
                  </a:cubicBezTo>
                  <a:cubicBezTo>
                    <a:pt x="32" y="73"/>
                    <a:pt x="35" y="87"/>
                    <a:pt x="35" y="87"/>
                  </a:cubicBezTo>
                  <a:cubicBezTo>
                    <a:pt x="35" y="87"/>
                    <a:pt x="35" y="87"/>
                    <a:pt x="35" y="87"/>
                  </a:cubicBezTo>
                  <a:cubicBezTo>
                    <a:pt x="35" y="88"/>
                    <a:pt x="35" y="89"/>
                    <a:pt x="35" y="90"/>
                  </a:cubicBezTo>
                  <a:cubicBezTo>
                    <a:pt x="34" y="94"/>
                    <a:pt x="34" y="98"/>
                    <a:pt x="34" y="102"/>
                  </a:cubicBezTo>
                  <a:cubicBezTo>
                    <a:pt x="35" y="103"/>
                    <a:pt x="35" y="103"/>
                    <a:pt x="35" y="103"/>
                  </a:cubicBezTo>
                  <a:cubicBezTo>
                    <a:pt x="37" y="100"/>
                    <a:pt x="40" y="97"/>
                    <a:pt x="43" y="94"/>
                  </a:cubicBezTo>
                  <a:cubicBezTo>
                    <a:pt x="46" y="91"/>
                    <a:pt x="49" y="88"/>
                    <a:pt x="52" y="85"/>
                  </a:cubicBezTo>
                  <a:cubicBezTo>
                    <a:pt x="53" y="84"/>
                    <a:pt x="53" y="83"/>
                    <a:pt x="54" y="82"/>
                  </a:cubicBezTo>
                  <a:cubicBezTo>
                    <a:pt x="61" y="84"/>
                    <a:pt x="68" y="86"/>
                    <a:pt x="75" y="87"/>
                  </a:cubicBezTo>
                  <a:cubicBezTo>
                    <a:pt x="87" y="89"/>
                    <a:pt x="100" y="89"/>
                    <a:pt x="113" y="87"/>
                  </a:cubicBezTo>
                  <a:cubicBezTo>
                    <a:pt x="125" y="84"/>
                    <a:pt x="137" y="80"/>
                    <a:pt x="148" y="74"/>
                  </a:cubicBezTo>
                  <a:cubicBezTo>
                    <a:pt x="153" y="72"/>
                    <a:pt x="158" y="69"/>
                    <a:pt x="162" y="66"/>
                  </a:cubicBezTo>
                  <a:cubicBezTo>
                    <a:pt x="164" y="68"/>
                    <a:pt x="166" y="70"/>
                    <a:pt x="168" y="71"/>
                  </a:cubicBezTo>
                  <a:cubicBezTo>
                    <a:pt x="177" y="77"/>
                    <a:pt x="186" y="81"/>
                    <a:pt x="195" y="83"/>
                  </a:cubicBezTo>
                  <a:cubicBezTo>
                    <a:pt x="204" y="86"/>
                    <a:pt x="213" y="87"/>
                    <a:pt x="223" y="87"/>
                  </a:cubicBezTo>
                  <a:cubicBezTo>
                    <a:pt x="227" y="87"/>
                    <a:pt x="231" y="87"/>
                    <a:pt x="235" y="86"/>
                  </a:cubicBezTo>
                  <a:cubicBezTo>
                    <a:pt x="239" y="91"/>
                    <a:pt x="243" y="94"/>
                    <a:pt x="246" y="96"/>
                  </a:cubicBezTo>
                  <a:cubicBezTo>
                    <a:pt x="249" y="99"/>
                    <a:pt x="264" y="116"/>
                    <a:pt x="263" y="116"/>
                  </a:cubicBezTo>
                  <a:cubicBezTo>
                    <a:pt x="266" y="115"/>
                    <a:pt x="266" y="115"/>
                    <a:pt x="266" y="115"/>
                  </a:cubicBezTo>
                  <a:cubicBezTo>
                    <a:pt x="266" y="115"/>
                    <a:pt x="263" y="91"/>
                    <a:pt x="261" y="87"/>
                  </a:cubicBezTo>
                  <a:cubicBezTo>
                    <a:pt x="261" y="85"/>
                    <a:pt x="260" y="83"/>
                    <a:pt x="260" y="81"/>
                  </a:cubicBezTo>
                  <a:cubicBezTo>
                    <a:pt x="261" y="79"/>
                    <a:pt x="262" y="75"/>
                    <a:pt x="263" y="72"/>
                  </a:cubicBezTo>
                  <a:lnTo>
                    <a:pt x="281" y="39"/>
                  </a:ln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sp>
          <p:nvSpPr>
            <p:cNvPr id="70" name="Freeform 47"/>
            <p:cNvSpPr>
              <a:spLocks/>
            </p:cNvSpPr>
            <p:nvPr/>
          </p:nvSpPr>
          <p:spPr bwMode="auto">
            <a:xfrm>
              <a:off x="3479800" y="4694238"/>
              <a:ext cx="225425" cy="160338"/>
            </a:xfrm>
            <a:custGeom>
              <a:avLst/>
              <a:gdLst/>
              <a:ahLst/>
              <a:cxnLst>
                <a:cxn ang="0">
                  <a:pos x="221" y="49"/>
                </a:cxn>
                <a:cxn ang="0">
                  <a:pos x="193" y="53"/>
                </a:cxn>
                <a:cxn ang="0">
                  <a:pos x="167" y="48"/>
                </a:cxn>
                <a:cxn ang="0">
                  <a:pos x="157" y="41"/>
                </a:cxn>
                <a:cxn ang="0">
                  <a:pos x="123" y="0"/>
                </a:cxn>
                <a:cxn ang="0">
                  <a:pos x="115" y="58"/>
                </a:cxn>
                <a:cxn ang="0">
                  <a:pos x="109" y="75"/>
                </a:cxn>
                <a:cxn ang="0">
                  <a:pos x="90" y="100"/>
                </a:cxn>
                <a:cxn ang="0">
                  <a:pos x="79" y="106"/>
                </a:cxn>
                <a:cxn ang="0">
                  <a:pos x="67" y="106"/>
                </a:cxn>
                <a:cxn ang="0">
                  <a:pos x="38" y="93"/>
                </a:cxn>
                <a:cxn ang="0">
                  <a:pos x="38" y="93"/>
                </a:cxn>
                <a:cxn ang="0">
                  <a:pos x="0" y="76"/>
                </a:cxn>
                <a:cxn ang="0">
                  <a:pos x="10" y="107"/>
                </a:cxn>
                <a:cxn ang="0">
                  <a:pos x="22" y="143"/>
                </a:cxn>
                <a:cxn ang="0">
                  <a:pos x="33" y="179"/>
                </a:cxn>
                <a:cxn ang="0">
                  <a:pos x="34" y="179"/>
                </a:cxn>
                <a:cxn ang="0">
                  <a:pos x="39" y="142"/>
                </a:cxn>
                <a:cxn ang="0">
                  <a:pos x="40" y="135"/>
                </a:cxn>
                <a:cxn ang="0">
                  <a:pos x="60" y="142"/>
                </a:cxn>
                <a:cxn ang="0">
                  <a:pos x="88" y="142"/>
                </a:cxn>
                <a:cxn ang="0">
                  <a:pos x="113" y="130"/>
                </a:cxn>
                <a:cxn ang="0">
                  <a:pos x="131" y="111"/>
                </a:cxn>
                <a:cxn ang="0">
                  <a:pos x="143" y="90"/>
                </a:cxn>
                <a:cxn ang="0">
                  <a:pos x="148" y="75"/>
                </a:cxn>
                <a:cxn ang="0">
                  <a:pos x="155" y="78"/>
                </a:cxn>
                <a:cxn ang="0">
                  <a:pos x="195" y="82"/>
                </a:cxn>
                <a:cxn ang="0">
                  <a:pos x="231" y="69"/>
                </a:cxn>
                <a:cxn ang="0">
                  <a:pos x="239" y="63"/>
                </a:cxn>
                <a:cxn ang="0">
                  <a:pos x="245" y="55"/>
                </a:cxn>
                <a:cxn ang="0">
                  <a:pos x="253" y="38"/>
                </a:cxn>
                <a:cxn ang="0">
                  <a:pos x="249" y="36"/>
                </a:cxn>
                <a:cxn ang="0">
                  <a:pos x="221" y="49"/>
                </a:cxn>
              </a:cxnLst>
              <a:rect l="0" t="0" r="r" b="b"/>
              <a:pathLst>
                <a:path w="253" h="179">
                  <a:moveTo>
                    <a:pt x="221" y="49"/>
                  </a:moveTo>
                  <a:cubicBezTo>
                    <a:pt x="212" y="51"/>
                    <a:pt x="202" y="53"/>
                    <a:pt x="193" y="53"/>
                  </a:cubicBezTo>
                  <a:cubicBezTo>
                    <a:pt x="184" y="53"/>
                    <a:pt x="175" y="51"/>
                    <a:pt x="167" y="48"/>
                  </a:cubicBezTo>
                  <a:cubicBezTo>
                    <a:pt x="164" y="46"/>
                    <a:pt x="160" y="44"/>
                    <a:pt x="157" y="41"/>
                  </a:cubicBezTo>
                  <a:cubicBezTo>
                    <a:pt x="154" y="39"/>
                    <a:pt x="123" y="0"/>
                    <a:pt x="123" y="0"/>
                  </a:cubicBezTo>
                  <a:cubicBezTo>
                    <a:pt x="123" y="0"/>
                    <a:pt x="117" y="53"/>
                    <a:pt x="115" y="58"/>
                  </a:cubicBezTo>
                  <a:cubicBezTo>
                    <a:pt x="114" y="64"/>
                    <a:pt x="112" y="69"/>
                    <a:pt x="109" y="75"/>
                  </a:cubicBezTo>
                  <a:cubicBezTo>
                    <a:pt x="104" y="85"/>
                    <a:pt x="98" y="94"/>
                    <a:pt x="90" y="100"/>
                  </a:cubicBezTo>
                  <a:cubicBezTo>
                    <a:pt x="87" y="103"/>
                    <a:pt x="83" y="105"/>
                    <a:pt x="79" y="106"/>
                  </a:cubicBezTo>
                  <a:cubicBezTo>
                    <a:pt x="75" y="107"/>
                    <a:pt x="71" y="107"/>
                    <a:pt x="67" y="106"/>
                  </a:cubicBezTo>
                  <a:cubicBezTo>
                    <a:pt x="58" y="105"/>
                    <a:pt x="48" y="100"/>
                    <a:pt x="38" y="93"/>
                  </a:cubicBezTo>
                  <a:cubicBezTo>
                    <a:pt x="38" y="93"/>
                    <a:pt x="38" y="93"/>
                    <a:pt x="38" y="93"/>
                  </a:cubicBezTo>
                  <a:cubicBezTo>
                    <a:pt x="0" y="76"/>
                    <a:pt x="0" y="76"/>
                    <a:pt x="0" y="76"/>
                  </a:cubicBezTo>
                  <a:cubicBezTo>
                    <a:pt x="10" y="107"/>
                    <a:pt x="10" y="107"/>
                    <a:pt x="10" y="107"/>
                  </a:cubicBezTo>
                  <a:cubicBezTo>
                    <a:pt x="22" y="143"/>
                    <a:pt x="22" y="143"/>
                    <a:pt x="22" y="143"/>
                  </a:cubicBezTo>
                  <a:cubicBezTo>
                    <a:pt x="25" y="155"/>
                    <a:pt x="29" y="167"/>
                    <a:pt x="33" y="179"/>
                  </a:cubicBezTo>
                  <a:cubicBezTo>
                    <a:pt x="34" y="179"/>
                    <a:pt x="34" y="179"/>
                    <a:pt x="34" y="179"/>
                  </a:cubicBezTo>
                  <a:cubicBezTo>
                    <a:pt x="36" y="167"/>
                    <a:pt x="38" y="154"/>
                    <a:pt x="39" y="142"/>
                  </a:cubicBezTo>
                  <a:cubicBezTo>
                    <a:pt x="40" y="135"/>
                    <a:pt x="40" y="135"/>
                    <a:pt x="40" y="135"/>
                  </a:cubicBezTo>
                  <a:cubicBezTo>
                    <a:pt x="46" y="138"/>
                    <a:pt x="53" y="141"/>
                    <a:pt x="60" y="142"/>
                  </a:cubicBezTo>
                  <a:cubicBezTo>
                    <a:pt x="69" y="144"/>
                    <a:pt x="79" y="144"/>
                    <a:pt x="88" y="142"/>
                  </a:cubicBezTo>
                  <a:cubicBezTo>
                    <a:pt x="98" y="140"/>
                    <a:pt x="106" y="135"/>
                    <a:pt x="113" y="130"/>
                  </a:cubicBezTo>
                  <a:cubicBezTo>
                    <a:pt x="121" y="124"/>
                    <a:pt x="126" y="118"/>
                    <a:pt x="131" y="111"/>
                  </a:cubicBezTo>
                  <a:cubicBezTo>
                    <a:pt x="136" y="104"/>
                    <a:pt x="140" y="97"/>
                    <a:pt x="143" y="90"/>
                  </a:cubicBezTo>
                  <a:cubicBezTo>
                    <a:pt x="145" y="85"/>
                    <a:pt x="147" y="80"/>
                    <a:pt x="148" y="75"/>
                  </a:cubicBezTo>
                  <a:cubicBezTo>
                    <a:pt x="150" y="76"/>
                    <a:pt x="153" y="77"/>
                    <a:pt x="155" y="78"/>
                  </a:cubicBezTo>
                  <a:cubicBezTo>
                    <a:pt x="168" y="83"/>
                    <a:pt x="182" y="84"/>
                    <a:pt x="195" y="82"/>
                  </a:cubicBezTo>
                  <a:cubicBezTo>
                    <a:pt x="208" y="81"/>
                    <a:pt x="221" y="76"/>
                    <a:pt x="231" y="69"/>
                  </a:cubicBezTo>
                  <a:cubicBezTo>
                    <a:pt x="234" y="67"/>
                    <a:pt x="236" y="65"/>
                    <a:pt x="239" y="63"/>
                  </a:cubicBezTo>
                  <a:cubicBezTo>
                    <a:pt x="241" y="60"/>
                    <a:pt x="243" y="58"/>
                    <a:pt x="245" y="55"/>
                  </a:cubicBezTo>
                  <a:cubicBezTo>
                    <a:pt x="249" y="50"/>
                    <a:pt x="252" y="44"/>
                    <a:pt x="253" y="38"/>
                  </a:cubicBezTo>
                  <a:cubicBezTo>
                    <a:pt x="249" y="36"/>
                    <a:pt x="249" y="36"/>
                    <a:pt x="249" y="36"/>
                  </a:cubicBezTo>
                  <a:cubicBezTo>
                    <a:pt x="240" y="43"/>
                    <a:pt x="231" y="46"/>
                    <a:pt x="221" y="49"/>
                  </a:cubicBez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sp>
          <p:nvSpPr>
            <p:cNvPr id="71" name="Freeform 48"/>
            <p:cNvSpPr>
              <a:spLocks/>
            </p:cNvSpPr>
            <p:nvPr/>
          </p:nvSpPr>
          <p:spPr bwMode="auto">
            <a:xfrm>
              <a:off x="2959100" y="4883150"/>
              <a:ext cx="688975" cy="333375"/>
            </a:xfrm>
            <a:custGeom>
              <a:avLst/>
              <a:gdLst/>
              <a:ahLst/>
              <a:cxnLst>
                <a:cxn ang="0">
                  <a:pos x="728" y="318"/>
                </a:cxn>
                <a:cxn ang="0">
                  <a:pos x="714" y="312"/>
                </a:cxn>
                <a:cxn ang="0">
                  <a:pos x="679" y="312"/>
                </a:cxn>
                <a:cxn ang="0">
                  <a:pos x="624" y="19"/>
                </a:cxn>
                <a:cxn ang="0">
                  <a:pos x="601" y="0"/>
                </a:cxn>
                <a:cxn ang="0">
                  <a:pos x="509" y="0"/>
                </a:cxn>
                <a:cxn ang="0">
                  <a:pos x="485" y="19"/>
                </a:cxn>
                <a:cxn ang="0">
                  <a:pos x="430" y="312"/>
                </a:cxn>
                <a:cxn ang="0">
                  <a:pos x="353" y="312"/>
                </a:cxn>
                <a:cxn ang="0">
                  <a:pos x="298" y="19"/>
                </a:cxn>
                <a:cxn ang="0">
                  <a:pos x="274" y="0"/>
                </a:cxn>
                <a:cxn ang="0">
                  <a:pos x="182" y="0"/>
                </a:cxn>
                <a:cxn ang="0">
                  <a:pos x="159" y="19"/>
                </a:cxn>
                <a:cxn ang="0">
                  <a:pos x="103" y="312"/>
                </a:cxn>
                <a:cxn ang="0">
                  <a:pos x="59" y="312"/>
                </a:cxn>
                <a:cxn ang="0">
                  <a:pos x="45" y="318"/>
                </a:cxn>
                <a:cxn ang="0">
                  <a:pos x="2" y="366"/>
                </a:cxn>
                <a:cxn ang="0">
                  <a:pos x="5" y="373"/>
                </a:cxn>
                <a:cxn ang="0">
                  <a:pos x="112" y="373"/>
                </a:cxn>
                <a:cxn ang="0">
                  <a:pos x="344" y="373"/>
                </a:cxn>
                <a:cxn ang="0">
                  <a:pos x="438" y="373"/>
                </a:cxn>
                <a:cxn ang="0">
                  <a:pos x="671" y="373"/>
                </a:cxn>
                <a:cxn ang="0">
                  <a:pos x="768" y="373"/>
                </a:cxn>
                <a:cxn ang="0">
                  <a:pos x="771" y="366"/>
                </a:cxn>
                <a:cxn ang="0">
                  <a:pos x="728" y="318"/>
                </a:cxn>
              </a:cxnLst>
              <a:rect l="0" t="0" r="r" b="b"/>
              <a:pathLst>
                <a:path w="773" h="373">
                  <a:moveTo>
                    <a:pt x="728" y="318"/>
                  </a:moveTo>
                  <a:cubicBezTo>
                    <a:pt x="724" y="314"/>
                    <a:pt x="719" y="312"/>
                    <a:pt x="714" y="312"/>
                  </a:cubicBezTo>
                  <a:cubicBezTo>
                    <a:pt x="679" y="312"/>
                    <a:pt x="679" y="312"/>
                    <a:pt x="679" y="312"/>
                  </a:cubicBezTo>
                  <a:cubicBezTo>
                    <a:pt x="624" y="19"/>
                    <a:pt x="624" y="19"/>
                    <a:pt x="624" y="19"/>
                  </a:cubicBezTo>
                  <a:cubicBezTo>
                    <a:pt x="622" y="8"/>
                    <a:pt x="612" y="0"/>
                    <a:pt x="601" y="0"/>
                  </a:cubicBezTo>
                  <a:cubicBezTo>
                    <a:pt x="509" y="0"/>
                    <a:pt x="509" y="0"/>
                    <a:pt x="509" y="0"/>
                  </a:cubicBezTo>
                  <a:cubicBezTo>
                    <a:pt x="497" y="0"/>
                    <a:pt x="487" y="8"/>
                    <a:pt x="485" y="19"/>
                  </a:cubicBezTo>
                  <a:cubicBezTo>
                    <a:pt x="430" y="312"/>
                    <a:pt x="430" y="312"/>
                    <a:pt x="430" y="312"/>
                  </a:cubicBezTo>
                  <a:cubicBezTo>
                    <a:pt x="353" y="312"/>
                    <a:pt x="353" y="312"/>
                    <a:pt x="353" y="312"/>
                  </a:cubicBezTo>
                  <a:cubicBezTo>
                    <a:pt x="298" y="19"/>
                    <a:pt x="298" y="19"/>
                    <a:pt x="298" y="19"/>
                  </a:cubicBezTo>
                  <a:cubicBezTo>
                    <a:pt x="296" y="8"/>
                    <a:pt x="286" y="0"/>
                    <a:pt x="274" y="0"/>
                  </a:cubicBezTo>
                  <a:cubicBezTo>
                    <a:pt x="182" y="0"/>
                    <a:pt x="182" y="0"/>
                    <a:pt x="182" y="0"/>
                  </a:cubicBezTo>
                  <a:cubicBezTo>
                    <a:pt x="171" y="0"/>
                    <a:pt x="161" y="8"/>
                    <a:pt x="159" y="19"/>
                  </a:cubicBezTo>
                  <a:cubicBezTo>
                    <a:pt x="103" y="312"/>
                    <a:pt x="103" y="312"/>
                    <a:pt x="103" y="312"/>
                  </a:cubicBezTo>
                  <a:cubicBezTo>
                    <a:pt x="59" y="312"/>
                    <a:pt x="59" y="312"/>
                    <a:pt x="59" y="312"/>
                  </a:cubicBezTo>
                  <a:cubicBezTo>
                    <a:pt x="54" y="312"/>
                    <a:pt x="48" y="314"/>
                    <a:pt x="45" y="318"/>
                  </a:cubicBezTo>
                  <a:cubicBezTo>
                    <a:pt x="2" y="366"/>
                    <a:pt x="2" y="366"/>
                    <a:pt x="2" y="366"/>
                  </a:cubicBezTo>
                  <a:cubicBezTo>
                    <a:pt x="0" y="369"/>
                    <a:pt x="1" y="373"/>
                    <a:pt x="5" y="373"/>
                  </a:cubicBezTo>
                  <a:cubicBezTo>
                    <a:pt x="112" y="373"/>
                    <a:pt x="112" y="373"/>
                    <a:pt x="112" y="373"/>
                  </a:cubicBezTo>
                  <a:cubicBezTo>
                    <a:pt x="344" y="373"/>
                    <a:pt x="344" y="373"/>
                    <a:pt x="344" y="373"/>
                  </a:cubicBezTo>
                  <a:cubicBezTo>
                    <a:pt x="438" y="373"/>
                    <a:pt x="438" y="373"/>
                    <a:pt x="438" y="373"/>
                  </a:cubicBezTo>
                  <a:cubicBezTo>
                    <a:pt x="671" y="373"/>
                    <a:pt x="671" y="373"/>
                    <a:pt x="671" y="373"/>
                  </a:cubicBezTo>
                  <a:cubicBezTo>
                    <a:pt x="768" y="373"/>
                    <a:pt x="768" y="373"/>
                    <a:pt x="768" y="373"/>
                  </a:cubicBezTo>
                  <a:cubicBezTo>
                    <a:pt x="772" y="373"/>
                    <a:pt x="773" y="369"/>
                    <a:pt x="771" y="366"/>
                  </a:cubicBezTo>
                  <a:lnTo>
                    <a:pt x="728" y="318"/>
                  </a:ln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grpSp>
      <p:sp>
        <p:nvSpPr>
          <p:cNvPr id="72" name="Freeform 9"/>
          <p:cNvSpPr>
            <a:spLocks noEditPoints="1"/>
          </p:cNvSpPr>
          <p:nvPr userDrawn="1"/>
        </p:nvSpPr>
        <p:spPr bwMode="auto">
          <a:xfrm>
            <a:off x="11651192" y="5675658"/>
            <a:ext cx="304800" cy="397565"/>
          </a:xfrm>
          <a:custGeom>
            <a:avLst/>
            <a:gdLst>
              <a:gd name="T0" fmla="*/ 2147483647 w 242"/>
              <a:gd name="T1" fmla="*/ 2147483647 h 323"/>
              <a:gd name="T2" fmla="*/ 2147483647 w 242"/>
              <a:gd name="T3" fmla="*/ 2147483647 h 323"/>
              <a:gd name="T4" fmla="*/ 2147483647 w 242"/>
              <a:gd name="T5" fmla="*/ 2147483647 h 323"/>
              <a:gd name="T6" fmla="*/ 2147483647 w 242"/>
              <a:gd name="T7" fmla="*/ 2147483647 h 323"/>
              <a:gd name="T8" fmla="*/ 2147483647 w 242"/>
              <a:gd name="T9" fmla="*/ 2147483647 h 323"/>
              <a:gd name="T10" fmla="*/ 2147483647 w 242"/>
              <a:gd name="T11" fmla="*/ 2147483647 h 323"/>
              <a:gd name="T12" fmla="*/ 2147483647 w 242"/>
              <a:gd name="T13" fmla="*/ 2147483647 h 323"/>
              <a:gd name="T14" fmla="*/ 2147483647 w 242"/>
              <a:gd name="T15" fmla="*/ 2147483647 h 323"/>
              <a:gd name="T16" fmla="*/ 2147483647 w 242"/>
              <a:gd name="T17" fmla="*/ 2147483647 h 323"/>
              <a:gd name="T18" fmla="*/ 2147483647 w 242"/>
              <a:gd name="T19" fmla="*/ 2147483647 h 323"/>
              <a:gd name="T20" fmla="*/ 2147483647 w 242"/>
              <a:gd name="T21" fmla="*/ 2147483647 h 323"/>
              <a:gd name="T22" fmla="*/ 2147483647 w 242"/>
              <a:gd name="T23" fmla="*/ 2147483647 h 323"/>
              <a:gd name="T24" fmla="*/ 2147483647 w 242"/>
              <a:gd name="T25" fmla="*/ 2147483647 h 323"/>
              <a:gd name="T26" fmla="*/ 2147483647 w 242"/>
              <a:gd name="T27" fmla="*/ 2147483647 h 323"/>
              <a:gd name="T28" fmla="*/ 2147483647 w 242"/>
              <a:gd name="T29" fmla="*/ 2147483647 h 323"/>
              <a:gd name="T30" fmla="*/ 2147483647 w 242"/>
              <a:gd name="T31" fmla="*/ 2147483647 h 323"/>
              <a:gd name="T32" fmla="*/ 2147483647 w 242"/>
              <a:gd name="T33" fmla="*/ 2147483647 h 323"/>
              <a:gd name="T34" fmla="*/ 2147483647 w 242"/>
              <a:gd name="T35" fmla="*/ 2147483647 h 323"/>
              <a:gd name="T36" fmla="*/ 2147483647 w 242"/>
              <a:gd name="T37" fmla="*/ 2147483647 h 323"/>
              <a:gd name="T38" fmla="*/ 2147483647 w 242"/>
              <a:gd name="T39" fmla="*/ 2147483647 h 323"/>
              <a:gd name="T40" fmla="*/ 2147483647 w 242"/>
              <a:gd name="T41" fmla="*/ 2147483647 h 323"/>
              <a:gd name="T42" fmla="*/ 2147483647 w 242"/>
              <a:gd name="T43" fmla="*/ 2147483647 h 323"/>
              <a:gd name="T44" fmla="*/ 2147483647 w 242"/>
              <a:gd name="T45" fmla="*/ 2147483647 h 323"/>
              <a:gd name="T46" fmla="*/ 2147483647 w 242"/>
              <a:gd name="T47" fmla="*/ 2147483647 h 323"/>
              <a:gd name="T48" fmla="*/ 2147483647 w 242"/>
              <a:gd name="T49" fmla="*/ 2147483647 h 323"/>
              <a:gd name="T50" fmla="*/ 2147483647 w 242"/>
              <a:gd name="T51" fmla="*/ 2147483647 h 323"/>
              <a:gd name="T52" fmla="*/ 2147483647 w 242"/>
              <a:gd name="T53" fmla="*/ 2147483647 h 323"/>
              <a:gd name="T54" fmla="*/ 2147483647 w 242"/>
              <a:gd name="T55" fmla="*/ 2147483647 h 323"/>
              <a:gd name="T56" fmla="*/ 2147483647 w 242"/>
              <a:gd name="T57" fmla="*/ 2147483647 h 323"/>
              <a:gd name="T58" fmla="*/ 2147483647 w 242"/>
              <a:gd name="T59" fmla="*/ 2147483647 h 323"/>
              <a:gd name="T60" fmla="*/ 2147483647 w 242"/>
              <a:gd name="T61" fmla="*/ 2147483647 h 323"/>
              <a:gd name="T62" fmla="*/ 2147483647 w 242"/>
              <a:gd name="T63" fmla="*/ 2147483647 h 323"/>
              <a:gd name="T64" fmla="*/ 2147483647 w 242"/>
              <a:gd name="T65" fmla="*/ 2147483647 h 323"/>
              <a:gd name="T66" fmla="*/ 2147483647 w 242"/>
              <a:gd name="T67" fmla="*/ 2147483647 h 323"/>
              <a:gd name="T68" fmla="*/ 2147483647 w 242"/>
              <a:gd name="T69" fmla="*/ 2147483647 h 323"/>
              <a:gd name="T70" fmla="*/ 2147483647 w 242"/>
              <a:gd name="T71" fmla="*/ 2147483647 h 323"/>
              <a:gd name="T72" fmla="*/ 2147483647 w 242"/>
              <a:gd name="T73" fmla="*/ 2147483647 h 323"/>
              <a:gd name="T74" fmla="*/ 2147483647 w 242"/>
              <a:gd name="T75" fmla="*/ 2147483647 h 323"/>
              <a:gd name="T76" fmla="*/ 0 w 242"/>
              <a:gd name="T77" fmla="*/ 2147483647 h 323"/>
              <a:gd name="T78" fmla="*/ 2147483647 w 242"/>
              <a:gd name="T79" fmla="*/ 2147483647 h 323"/>
              <a:gd name="T80" fmla="*/ 2147483647 w 242"/>
              <a:gd name="T81" fmla="*/ 2147483647 h 323"/>
              <a:gd name="T82" fmla="*/ 2147483647 w 242"/>
              <a:gd name="T83" fmla="*/ 2147483647 h 323"/>
              <a:gd name="T84" fmla="*/ 2147483647 w 242"/>
              <a:gd name="T85" fmla="*/ 2147483647 h 323"/>
              <a:gd name="T86" fmla="*/ 2147483647 w 242"/>
              <a:gd name="T87" fmla="*/ 2147483647 h 3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42" h="323">
                <a:moveTo>
                  <a:pt x="64" y="19"/>
                </a:moveTo>
                <a:cubicBezTo>
                  <a:pt x="53" y="13"/>
                  <a:pt x="35" y="10"/>
                  <a:pt x="30" y="25"/>
                </a:cubicBezTo>
                <a:cubicBezTo>
                  <a:pt x="29" y="12"/>
                  <a:pt x="47" y="0"/>
                  <a:pt x="69" y="9"/>
                </a:cubicBezTo>
                <a:cubicBezTo>
                  <a:pt x="88" y="16"/>
                  <a:pt x="113" y="40"/>
                  <a:pt x="130" y="22"/>
                </a:cubicBezTo>
                <a:cubicBezTo>
                  <a:pt x="129" y="26"/>
                  <a:pt x="127" y="29"/>
                  <a:pt x="124" y="32"/>
                </a:cubicBezTo>
                <a:cubicBezTo>
                  <a:pt x="116" y="38"/>
                  <a:pt x="105" y="38"/>
                  <a:pt x="96" y="36"/>
                </a:cubicBezTo>
                <a:cubicBezTo>
                  <a:pt x="85" y="32"/>
                  <a:pt x="75" y="24"/>
                  <a:pt x="64" y="19"/>
                </a:cubicBezTo>
                <a:close/>
                <a:moveTo>
                  <a:pt x="83" y="67"/>
                </a:moveTo>
                <a:cubicBezTo>
                  <a:pt x="99" y="67"/>
                  <a:pt x="99" y="67"/>
                  <a:pt x="99" y="67"/>
                </a:cubicBezTo>
                <a:cubicBezTo>
                  <a:pt x="108" y="187"/>
                  <a:pt x="108" y="187"/>
                  <a:pt x="108" y="187"/>
                </a:cubicBezTo>
                <a:cubicBezTo>
                  <a:pt x="76" y="153"/>
                  <a:pt x="76" y="153"/>
                  <a:pt x="76" y="153"/>
                </a:cubicBezTo>
                <a:cubicBezTo>
                  <a:pt x="83" y="67"/>
                  <a:pt x="83" y="67"/>
                  <a:pt x="83" y="67"/>
                </a:cubicBezTo>
                <a:close/>
                <a:moveTo>
                  <a:pt x="22" y="27"/>
                </a:moveTo>
                <a:cubicBezTo>
                  <a:pt x="39" y="27"/>
                  <a:pt x="39" y="27"/>
                  <a:pt x="39" y="27"/>
                </a:cubicBezTo>
                <a:cubicBezTo>
                  <a:pt x="47" y="187"/>
                  <a:pt x="47" y="187"/>
                  <a:pt x="47" y="187"/>
                </a:cubicBezTo>
                <a:cubicBezTo>
                  <a:pt x="16" y="153"/>
                  <a:pt x="16" y="153"/>
                  <a:pt x="16" y="153"/>
                </a:cubicBezTo>
                <a:cubicBezTo>
                  <a:pt x="22" y="27"/>
                  <a:pt x="22" y="27"/>
                  <a:pt x="22" y="27"/>
                </a:cubicBezTo>
                <a:close/>
                <a:moveTo>
                  <a:pt x="29" y="231"/>
                </a:moveTo>
                <a:cubicBezTo>
                  <a:pt x="29" y="256"/>
                  <a:pt x="29" y="256"/>
                  <a:pt x="29" y="256"/>
                </a:cubicBezTo>
                <a:cubicBezTo>
                  <a:pt x="41" y="256"/>
                  <a:pt x="41" y="256"/>
                  <a:pt x="41" y="256"/>
                </a:cubicBezTo>
                <a:cubicBezTo>
                  <a:pt x="41" y="231"/>
                  <a:pt x="41" y="231"/>
                  <a:pt x="41" y="231"/>
                </a:cubicBezTo>
                <a:cubicBezTo>
                  <a:pt x="29" y="231"/>
                  <a:pt x="29" y="231"/>
                  <a:pt x="29" y="231"/>
                </a:cubicBezTo>
                <a:close/>
                <a:moveTo>
                  <a:pt x="63" y="231"/>
                </a:moveTo>
                <a:cubicBezTo>
                  <a:pt x="63" y="256"/>
                  <a:pt x="63" y="256"/>
                  <a:pt x="63" y="256"/>
                </a:cubicBezTo>
                <a:cubicBezTo>
                  <a:pt x="76" y="256"/>
                  <a:pt x="76" y="256"/>
                  <a:pt x="76" y="256"/>
                </a:cubicBezTo>
                <a:cubicBezTo>
                  <a:pt x="76" y="231"/>
                  <a:pt x="76" y="231"/>
                  <a:pt x="76" y="231"/>
                </a:cubicBezTo>
                <a:cubicBezTo>
                  <a:pt x="63" y="231"/>
                  <a:pt x="63" y="231"/>
                  <a:pt x="63" y="231"/>
                </a:cubicBezTo>
                <a:close/>
                <a:moveTo>
                  <a:pt x="98" y="231"/>
                </a:moveTo>
                <a:cubicBezTo>
                  <a:pt x="98" y="256"/>
                  <a:pt x="98" y="256"/>
                  <a:pt x="98" y="256"/>
                </a:cubicBezTo>
                <a:cubicBezTo>
                  <a:pt x="110" y="256"/>
                  <a:pt x="110" y="256"/>
                  <a:pt x="110" y="256"/>
                </a:cubicBezTo>
                <a:cubicBezTo>
                  <a:pt x="110" y="231"/>
                  <a:pt x="110" y="231"/>
                  <a:pt x="110" y="231"/>
                </a:cubicBezTo>
                <a:cubicBezTo>
                  <a:pt x="98" y="231"/>
                  <a:pt x="98" y="231"/>
                  <a:pt x="98" y="231"/>
                </a:cubicBezTo>
                <a:close/>
                <a:moveTo>
                  <a:pt x="132" y="231"/>
                </a:moveTo>
                <a:cubicBezTo>
                  <a:pt x="132" y="256"/>
                  <a:pt x="132" y="256"/>
                  <a:pt x="132" y="256"/>
                </a:cubicBezTo>
                <a:cubicBezTo>
                  <a:pt x="145" y="256"/>
                  <a:pt x="145" y="256"/>
                  <a:pt x="145" y="256"/>
                </a:cubicBezTo>
                <a:cubicBezTo>
                  <a:pt x="145" y="231"/>
                  <a:pt x="145" y="231"/>
                  <a:pt x="145" y="231"/>
                </a:cubicBezTo>
                <a:cubicBezTo>
                  <a:pt x="132" y="231"/>
                  <a:pt x="132" y="231"/>
                  <a:pt x="132" y="231"/>
                </a:cubicBezTo>
                <a:close/>
                <a:moveTo>
                  <a:pt x="167" y="231"/>
                </a:moveTo>
                <a:cubicBezTo>
                  <a:pt x="167" y="256"/>
                  <a:pt x="167" y="256"/>
                  <a:pt x="167" y="256"/>
                </a:cubicBezTo>
                <a:cubicBezTo>
                  <a:pt x="179" y="256"/>
                  <a:pt x="179" y="256"/>
                  <a:pt x="179" y="256"/>
                </a:cubicBezTo>
                <a:cubicBezTo>
                  <a:pt x="179" y="231"/>
                  <a:pt x="179" y="231"/>
                  <a:pt x="179" y="231"/>
                </a:cubicBezTo>
                <a:cubicBezTo>
                  <a:pt x="167" y="231"/>
                  <a:pt x="167" y="231"/>
                  <a:pt x="167" y="231"/>
                </a:cubicBezTo>
                <a:close/>
                <a:moveTo>
                  <a:pt x="201" y="231"/>
                </a:moveTo>
                <a:cubicBezTo>
                  <a:pt x="201" y="256"/>
                  <a:pt x="201" y="256"/>
                  <a:pt x="201" y="256"/>
                </a:cubicBezTo>
                <a:cubicBezTo>
                  <a:pt x="214" y="256"/>
                  <a:pt x="214" y="256"/>
                  <a:pt x="214" y="256"/>
                </a:cubicBezTo>
                <a:cubicBezTo>
                  <a:pt x="214" y="231"/>
                  <a:pt x="214" y="231"/>
                  <a:pt x="214" y="231"/>
                </a:cubicBezTo>
                <a:cubicBezTo>
                  <a:pt x="201" y="231"/>
                  <a:pt x="201" y="231"/>
                  <a:pt x="201" y="231"/>
                </a:cubicBezTo>
                <a:close/>
                <a:moveTo>
                  <a:pt x="29" y="277"/>
                </a:moveTo>
                <a:cubicBezTo>
                  <a:pt x="29" y="303"/>
                  <a:pt x="29" y="303"/>
                  <a:pt x="29" y="303"/>
                </a:cubicBezTo>
                <a:cubicBezTo>
                  <a:pt x="41" y="303"/>
                  <a:pt x="41" y="303"/>
                  <a:pt x="41" y="303"/>
                </a:cubicBezTo>
                <a:cubicBezTo>
                  <a:pt x="41" y="277"/>
                  <a:pt x="41" y="277"/>
                  <a:pt x="41" y="277"/>
                </a:cubicBezTo>
                <a:cubicBezTo>
                  <a:pt x="29" y="277"/>
                  <a:pt x="29" y="277"/>
                  <a:pt x="29" y="277"/>
                </a:cubicBezTo>
                <a:close/>
                <a:moveTo>
                  <a:pt x="63" y="277"/>
                </a:moveTo>
                <a:cubicBezTo>
                  <a:pt x="63" y="303"/>
                  <a:pt x="63" y="303"/>
                  <a:pt x="63" y="303"/>
                </a:cubicBezTo>
                <a:cubicBezTo>
                  <a:pt x="76" y="303"/>
                  <a:pt x="76" y="303"/>
                  <a:pt x="76" y="303"/>
                </a:cubicBezTo>
                <a:cubicBezTo>
                  <a:pt x="76" y="277"/>
                  <a:pt x="76" y="277"/>
                  <a:pt x="76" y="277"/>
                </a:cubicBezTo>
                <a:cubicBezTo>
                  <a:pt x="63" y="277"/>
                  <a:pt x="63" y="277"/>
                  <a:pt x="63" y="277"/>
                </a:cubicBezTo>
                <a:close/>
                <a:moveTo>
                  <a:pt x="167" y="277"/>
                </a:moveTo>
                <a:cubicBezTo>
                  <a:pt x="167" y="303"/>
                  <a:pt x="167" y="303"/>
                  <a:pt x="167" y="303"/>
                </a:cubicBezTo>
                <a:cubicBezTo>
                  <a:pt x="179" y="303"/>
                  <a:pt x="179" y="303"/>
                  <a:pt x="179" y="303"/>
                </a:cubicBezTo>
                <a:cubicBezTo>
                  <a:pt x="179" y="277"/>
                  <a:pt x="179" y="277"/>
                  <a:pt x="179" y="277"/>
                </a:cubicBezTo>
                <a:cubicBezTo>
                  <a:pt x="167" y="277"/>
                  <a:pt x="167" y="277"/>
                  <a:pt x="167" y="277"/>
                </a:cubicBezTo>
                <a:close/>
                <a:moveTo>
                  <a:pt x="201" y="277"/>
                </a:moveTo>
                <a:cubicBezTo>
                  <a:pt x="201" y="303"/>
                  <a:pt x="201" y="303"/>
                  <a:pt x="201" y="303"/>
                </a:cubicBezTo>
                <a:cubicBezTo>
                  <a:pt x="214" y="303"/>
                  <a:pt x="214" y="303"/>
                  <a:pt x="214" y="303"/>
                </a:cubicBezTo>
                <a:cubicBezTo>
                  <a:pt x="214" y="277"/>
                  <a:pt x="214" y="277"/>
                  <a:pt x="214" y="277"/>
                </a:cubicBezTo>
                <a:cubicBezTo>
                  <a:pt x="201" y="277"/>
                  <a:pt x="201" y="277"/>
                  <a:pt x="201" y="277"/>
                </a:cubicBezTo>
                <a:close/>
                <a:moveTo>
                  <a:pt x="121" y="142"/>
                </a:moveTo>
                <a:cubicBezTo>
                  <a:pt x="181" y="207"/>
                  <a:pt x="181" y="207"/>
                  <a:pt x="181" y="207"/>
                </a:cubicBezTo>
                <a:cubicBezTo>
                  <a:pt x="181" y="142"/>
                  <a:pt x="181" y="142"/>
                  <a:pt x="181" y="142"/>
                </a:cubicBezTo>
                <a:cubicBezTo>
                  <a:pt x="242" y="207"/>
                  <a:pt x="242" y="207"/>
                  <a:pt x="242" y="207"/>
                </a:cubicBezTo>
                <a:cubicBezTo>
                  <a:pt x="242" y="323"/>
                  <a:pt x="242" y="323"/>
                  <a:pt x="242" y="323"/>
                </a:cubicBezTo>
                <a:cubicBezTo>
                  <a:pt x="138" y="323"/>
                  <a:pt x="138" y="323"/>
                  <a:pt x="138" y="323"/>
                </a:cubicBezTo>
                <a:cubicBezTo>
                  <a:pt x="138" y="277"/>
                  <a:pt x="138" y="277"/>
                  <a:pt x="138" y="277"/>
                </a:cubicBezTo>
                <a:cubicBezTo>
                  <a:pt x="104" y="277"/>
                  <a:pt x="104" y="277"/>
                  <a:pt x="104" y="277"/>
                </a:cubicBezTo>
                <a:cubicBezTo>
                  <a:pt x="104" y="323"/>
                  <a:pt x="104" y="323"/>
                  <a:pt x="104" y="323"/>
                </a:cubicBezTo>
                <a:cubicBezTo>
                  <a:pt x="0" y="323"/>
                  <a:pt x="0" y="323"/>
                  <a:pt x="0" y="323"/>
                </a:cubicBezTo>
                <a:cubicBezTo>
                  <a:pt x="0" y="142"/>
                  <a:pt x="0" y="142"/>
                  <a:pt x="0" y="142"/>
                </a:cubicBezTo>
                <a:cubicBezTo>
                  <a:pt x="61" y="207"/>
                  <a:pt x="61" y="207"/>
                  <a:pt x="61" y="207"/>
                </a:cubicBezTo>
                <a:cubicBezTo>
                  <a:pt x="61" y="142"/>
                  <a:pt x="61" y="142"/>
                  <a:pt x="61" y="142"/>
                </a:cubicBezTo>
                <a:cubicBezTo>
                  <a:pt x="121" y="207"/>
                  <a:pt x="121" y="207"/>
                  <a:pt x="121" y="207"/>
                </a:cubicBezTo>
                <a:cubicBezTo>
                  <a:pt x="121" y="142"/>
                  <a:pt x="121" y="142"/>
                  <a:pt x="121" y="142"/>
                </a:cubicBezTo>
                <a:close/>
                <a:moveTo>
                  <a:pt x="124" y="58"/>
                </a:moveTo>
                <a:cubicBezTo>
                  <a:pt x="113" y="52"/>
                  <a:pt x="95" y="49"/>
                  <a:pt x="90" y="64"/>
                </a:cubicBezTo>
                <a:cubicBezTo>
                  <a:pt x="89" y="52"/>
                  <a:pt x="107" y="40"/>
                  <a:pt x="129" y="48"/>
                </a:cubicBezTo>
                <a:cubicBezTo>
                  <a:pt x="148" y="56"/>
                  <a:pt x="173" y="79"/>
                  <a:pt x="190" y="61"/>
                </a:cubicBezTo>
                <a:cubicBezTo>
                  <a:pt x="189" y="65"/>
                  <a:pt x="187" y="69"/>
                  <a:pt x="184" y="71"/>
                </a:cubicBezTo>
                <a:cubicBezTo>
                  <a:pt x="176" y="78"/>
                  <a:pt x="165" y="78"/>
                  <a:pt x="156" y="75"/>
                </a:cubicBezTo>
                <a:cubicBezTo>
                  <a:pt x="145" y="71"/>
                  <a:pt x="135" y="64"/>
                  <a:pt x="124" y="58"/>
                </a:cubicBez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lIns="60462" tIns="30231" rIns="60462" bIns="30231"/>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73" name="Freeform 33"/>
          <p:cNvSpPr>
            <a:spLocks noEditPoints="1"/>
          </p:cNvSpPr>
          <p:nvPr userDrawn="1"/>
        </p:nvSpPr>
        <p:spPr bwMode="auto">
          <a:xfrm>
            <a:off x="1514477" y="6352762"/>
            <a:ext cx="373591" cy="395495"/>
          </a:xfrm>
          <a:custGeom>
            <a:avLst/>
            <a:gdLst>
              <a:gd name="T0" fmla="*/ 2147483647 w 595"/>
              <a:gd name="T1" fmla="*/ 2147483647 h 645"/>
              <a:gd name="T2" fmla="*/ 2147483647 w 595"/>
              <a:gd name="T3" fmla="*/ 2147483647 h 645"/>
              <a:gd name="T4" fmla="*/ 2147483647 w 595"/>
              <a:gd name="T5" fmla="*/ 2147483647 h 645"/>
              <a:gd name="T6" fmla="*/ 2147483647 w 595"/>
              <a:gd name="T7" fmla="*/ 2147483647 h 645"/>
              <a:gd name="T8" fmla="*/ 2147483647 w 595"/>
              <a:gd name="T9" fmla="*/ 2147483647 h 645"/>
              <a:gd name="T10" fmla="*/ 2147483647 w 595"/>
              <a:gd name="T11" fmla="*/ 2147483647 h 645"/>
              <a:gd name="T12" fmla="*/ 2147483647 w 595"/>
              <a:gd name="T13" fmla="*/ 2147483647 h 645"/>
              <a:gd name="T14" fmla="*/ 2147483647 w 595"/>
              <a:gd name="T15" fmla="*/ 2147483647 h 645"/>
              <a:gd name="T16" fmla="*/ 2147483647 w 595"/>
              <a:gd name="T17" fmla="*/ 2147483647 h 645"/>
              <a:gd name="T18" fmla="*/ 2147483647 w 595"/>
              <a:gd name="T19" fmla="*/ 2147483647 h 645"/>
              <a:gd name="T20" fmla="*/ 2147483647 w 595"/>
              <a:gd name="T21" fmla="*/ 2147483647 h 645"/>
              <a:gd name="T22" fmla="*/ 2147483647 w 595"/>
              <a:gd name="T23" fmla="*/ 2147483647 h 645"/>
              <a:gd name="T24" fmla="*/ 0 w 595"/>
              <a:gd name="T25" fmla="*/ 2147483647 h 645"/>
              <a:gd name="T26" fmla="*/ 2147483647 w 595"/>
              <a:gd name="T27" fmla="*/ 2147483647 h 645"/>
              <a:gd name="T28" fmla="*/ 2147483647 w 595"/>
              <a:gd name="T29" fmla="*/ 0 h 645"/>
              <a:gd name="T30" fmla="*/ 2147483647 w 595"/>
              <a:gd name="T31" fmla="*/ 2147483647 h 645"/>
              <a:gd name="T32" fmla="*/ 2147483647 w 595"/>
              <a:gd name="T33" fmla="*/ 2147483647 h 645"/>
              <a:gd name="T34" fmla="*/ 2147483647 w 595"/>
              <a:gd name="T35" fmla="*/ 2147483647 h 645"/>
              <a:gd name="T36" fmla="*/ 2147483647 w 595"/>
              <a:gd name="T37" fmla="*/ 2147483647 h 645"/>
              <a:gd name="T38" fmla="*/ 2147483647 w 595"/>
              <a:gd name="T39" fmla="*/ 2147483647 h 645"/>
              <a:gd name="T40" fmla="*/ 2147483647 w 595"/>
              <a:gd name="T41" fmla="*/ 2147483647 h 645"/>
              <a:gd name="T42" fmla="*/ 2147483647 w 595"/>
              <a:gd name="T43" fmla="*/ 2147483647 h 645"/>
              <a:gd name="T44" fmla="*/ 2147483647 w 595"/>
              <a:gd name="T45" fmla="*/ 2147483647 h 645"/>
              <a:gd name="T46" fmla="*/ 2147483647 w 595"/>
              <a:gd name="T47" fmla="*/ 2147483647 h 645"/>
              <a:gd name="T48" fmla="*/ 2147483647 w 595"/>
              <a:gd name="T49" fmla="*/ 2147483647 h 645"/>
              <a:gd name="T50" fmla="*/ 2147483647 w 595"/>
              <a:gd name="T51" fmla="*/ 2147483647 h 645"/>
              <a:gd name="T52" fmla="*/ 2147483647 w 595"/>
              <a:gd name="T53" fmla="*/ 2147483647 h 645"/>
              <a:gd name="T54" fmla="*/ 2147483647 w 595"/>
              <a:gd name="T55" fmla="*/ 2147483647 h 645"/>
              <a:gd name="T56" fmla="*/ 2147483647 w 595"/>
              <a:gd name="T57" fmla="*/ 2147483647 h 645"/>
              <a:gd name="T58" fmla="*/ 2147483647 w 595"/>
              <a:gd name="T59" fmla="*/ 2147483647 h 645"/>
              <a:gd name="T60" fmla="*/ 2147483647 w 595"/>
              <a:gd name="T61" fmla="*/ 2147483647 h 645"/>
              <a:gd name="T62" fmla="*/ 2147483647 w 595"/>
              <a:gd name="T63" fmla="*/ 2147483647 h 645"/>
              <a:gd name="T64" fmla="*/ 2147483647 w 595"/>
              <a:gd name="T65" fmla="*/ 2147483647 h 645"/>
              <a:gd name="T66" fmla="*/ 2147483647 w 595"/>
              <a:gd name="T67" fmla="*/ 2147483647 h 645"/>
              <a:gd name="T68" fmla="*/ 2147483647 w 595"/>
              <a:gd name="T69" fmla="*/ 2147483647 h 645"/>
              <a:gd name="T70" fmla="*/ 2147483647 w 595"/>
              <a:gd name="T71" fmla="*/ 2147483647 h 645"/>
              <a:gd name="T72" fmla="*/ 2147483647 w 595"/>
              <a:gd name="T73" fmla="*/ 2147483647 h 645"/>
              <a:gd name="T74" fmla="*/ 2147483647 w 595"/>
              <a:gd name="T75" fmla="*/ 2147483647 h 645"/>
              <a:gd name="T76" fmla="*/ 2147483647 w 595"/>
              <a:gd name="T77" fmla="*/ 2147483647 h 645"/>
              <a:gd name="T78" fmla="*/ 2147483647 w 595"/>
              <a:gd name="T79" fmla="*/ 2147483647 h 645"/>
              <a:gd name="T80" fmla="*/ 2147483647 w 595"/>
              <a:gd name="T81" fmla="*/ 2147483647 h 645"/>
              <a:gd name="T82" fmla="*/ 2147483647 w 595"/>
              <a:gd name="T83" fmla="*/ 2147483647 h 645"/>
              <a:gd name="T84" fmla="*/ 2147483647 w 595"/>
              <a:gd name="T85" fmla="*/ 2147483647 h 645"/>
              <a:gd name="T86" fmla="*/ 2147483647 w 595"/>
              <a:gd name="T87" fmla="*/ 2147483647 h 645"/>
              <a:gd name="T88" fmla="*/ 2147483647 w 595"/>
              <a:gd name="T89" fmla="*/ 2147483647 h 645"/>
              <a:gd name="T90" fmla="*/ 2147483647 w 595"/>
              <a:gd name="T91" fmla="*/ 2147483647 h 645"/>
              <a:gd name="T92" fmla="*/ 2147483647 w 595"/>
              <a:gd name="T93" fmla="*/ 2147483647 h 645"/>
              <a:gd name="T94" fmla="*/ 2147483647 w 595"/>
              <a:gd name="T95" fmla="*/ 2147483647 h 645"/>
              <a:gd name="T96" fmla="*/ 2147483647 w 595"/>
              <a:gd name="T97" fmla="*/ 2147483647 h 645"/>
              <a:gd name="T98" fmla="*/ 2147483647 w 595"/>
              <a:gd name="T99" fmla="*/ 2147483647 h 645"/>
              <a:gd name="T100" fmla="*/ 2147483647 w 595"/>
              <a:gd name="T101" fmla="*/ 2147483647 h 645"/>
              <a:gd name="T102" fmla="*/ 2147483647 w 595"/>
              <a:gd name="T103" fmla="*/ 2147483647 h 645"/>
              <a:gd name="T104" fmla="*/ 2147483647 w 595"/>
              <a:gd name="T105" fmla="*/ 2147483647 h 645"/>
              <a:gd name="T106" fmla="*/ 2147483647 w 595"/>
              <a:gd name="T107" fmla="*/ 2147483647 h 645"/>
              <a:gd name="T108" fmla="*/ 2147483647 w 595"/>
              <a:gd name="T109" fmla="*/ 2147483647 h 645"/>
              <a:gd name="T110" fmla="*/ 2147483647 w 595"/>
              <a:gd name="T111" fmla="*/ 2147483647 h 645"/>
              <a:gd name="T112" fmla="*/ 2147483647 w 595"/>
              <a:gd name="T113" fmla="*/ 2147483647 h 645"/>
              <a:gd name="T114" fmla="*/ 2147483647 w 595"/>
              <a:gd name="T115" fmla="*/ 2147483647 h 645"/>
              <a:gd name="T116" fmla="*/ 2147483647 w 595"/>
              <a:gd name="T117" fmla="*/ 2147483647 h 645"/>
              <a:gd name="T118" fmla="*/ 2147483647 w 595"/>
              <a:gd name="T119" fmla="*/ 2147483647 h 645"/>
              <a:gd name="T120" fmla="*/ 2147483647 w 595"/>
              <a:gd name="T121" fmla="*/ 2147483647 h 645"/>
              <a:gd name="T122" fmla="*/ 2147483647 w 595"/>
              <a:gd name="T123" fmla="*/ 2147483647 h 645"/>
              <a:gd name="T124" fmla="*/ 2147483647 w 595"/>
              <a:gd name="T125" fmla="*/ 2147483647 h 64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95" h="645">
                <a:moveTo>
                  <a:pt x="122" y="171"/>
                </a:moveTo>
                <a:lnTo>
                  <a:pt x="94" y="191"/>
                </a:lnTo>
                <a:lnTo>
                  <a:pt x="126" y="217"/>
                </a:lnTo>
                <a:lnTo>
                  <a:pt x="122" y="171"/>
                </a:lnTo>
                <a:close/>
                <a:moveTo>
                  <a:pt x="86" y="197"/>
                </a:moveTo>
                <a:lnTo>
                  <a:pt x="54" y="221"/>
                </a:lnTo>
                <a:lnTo>
                  <a:pt x="120" y="221"/>
                </a:lnTo>
                <a:lnTo>
                  <a:pt x="86" y="197"/>
                </a:lnTo>
                <a:close/>
                <a:moveTo>
                  <a:pt x="48" y="217"/>
                </a:moveTo>
                <a:lnTo>
                  <a:pt x="80" y="191"/>
                </a:lnTo>
                <a:lnTo>
                  <a:pt x="52" y="171"/>
                </a:lnTo>
                <a:lnTo>
                  <a:pt x="48" y="217"/>
                </a:lnTo>
                <a:close/>
                <a:moveTo>
                  <a:pt x="86" y="187"/>
                </a:moveTo>
                <a:lnTo>
                  <a:pt x="114" y="167"/>
                </a:lnTo>
                <a:lnTo>
                  <a:pt x="60" y="167"/>
                </a:lnTo>
                <a:lnTo>
                  <a:pt x="86" y="187"/>
                </a:lnTo>
                <a:close/>
                <a:moveTo>
                  <a:pt x="56" y="229"/>
                </a:moveTo>
                <a:lnTo>
                  <a:pt x="86" y="249"/>
                </a:lnTo>
                <a:lnTo>
                  <a:pt x="118" y="229"/>
                </a:lnTo>
                <a:lnTo>
                  <a:pt x="56" y="229"/>
                </a:lnTo>
                <a:close/>
                <a:moveTo>
                  <a:pt x="94" y="255"/>
                </a:moveTo>
                <a:lnTo>
                  <a:pt x="134" y="279"/>
                </a:lnTo>
                <a:lnTo>
                  <a:pt x="128" y="233"/>
                </a:lnTo>
                <a:lnTo>
                  <a:pt x="94" y="255"/>
                </a:lnTo>
                <a:close/>
                <a:moveTo>
                  <a:pt x="124" y="283"/>
                </a:moveTo>
                <a:lnTo>
                  <a:pt x="86" y="259"/>
                </a:lnTo>
                <a:lnTo>
                  <a:pt x="48" y="283"/>
                </a:lnTo>
                <a:lnTo>
                  <a:pt x="124" y="283"/>
                </a:lnTo>
                <a:close/>
                <a:moveTo>
                  <a:pt x="80" y="255"/>
                </a:moveTo>
                <a:lnTo>
                  <a:pt x="46" y="233"/>
                </a:lnTo>
                <a:lnTo>
                  <a:pt x="40" y="279"/>
                </a:lnTo>
                <a:lnTo>
                  <a:pt x="80" y="255"/>
                </a:lnTo>
                <a:close/>
                <a:moveTo>
                  <a:pt x="136" y="293"/>
                </a:moveTo>
                <a:lnTo>
                  <a:pt x="38" y="293"/>
                </a:lnTo>
                <a:lnTo>
                  <a:pt x="36" y="317"/>
                </a:lnTo>
                <a:lnTo>
                  <a:pt x="138" y="317"/>
                </a:lnTo>
                <a:lnTo>
                  <a:pt x="136" y="293"/>
                </a:lnTo>
                <a:close/>
                <a:moveTo>
                  <a:pt x="28" y="317"/>
                </a:moveTo>
                <a:lnTo>
                  <a:pt x="50" y="116"/>
                </a:lnTo>
                <a:lnTo>
                  <a:pt x="30" y="82"/>
                </a:lnTo>
                <a:lnTo>
                  <a:pt x="10" y="82"/>
                </a:lnTo>
                <a:lnTo>
                  <a:pt x="10" y="110"/>
                </a:lnTo>
                <a:lnTo>
                  <a:pt x="0" y="110"/>
                </a:lnTo>
                <a:lnTo>
                  <a:pt x="0" y="74"/>
                </a:lnTo>
                <a:lnTo>
                  <a:pt x="24" y="74"/>
                </a:lnTo>
                <a:lnTo>
                  <a:pt x="10" y="46"/>
                </a:lnTo>
                <a:lnTo>
                  <a:pt x="10" y="62"/>
                </a:lnTo>
                <a:lnTo>
                  <a:pt x="0" y="62"/>
                </a:lnTo>
                <a:lnTo>
                  <a:pt x="0" y="26"/>
                </a:lnTo>
                <a:lnTo>
                  <a:pt x="58" y="26"/>
                </a:lnTo>
                <a:lnTo>
                  <a:pt x="62" y="0"/>
                </a:lnTo>
                <a:lnTo>
                  <a:pt x="112" y="0"/>
                </a:lnTo>
                <a:lnTo>
                  <a:pt x="114" y="26"/>
                </a:lnTo>
                <a:lnTo>
                  <a:pt x="174" y="26"/>
                </a:lnTo>
                <a:lnTo>
                  <a:pt x="174" y="62"/>
                </a:lnTo>
                <a:lnTo>
                  <a:pt x="164" y="62"/>
                </a:lnTo>
                <a:lnTo>
                  <a:pt x="164" y="46"/>
                </a:lnTo>
                <a:lnTo>
                  <a:pt x="150" y="74"/>
                </a:lnTo>
                <a:lnTo>
                  <a:pt x="174" y="74"/>
                </a:lnTo>
                <a:lnTo>
                  <a:pt x="174" y="110"/>
                </a:lnTo>
                <a:lnTo>
                  <a:pt x="164" y="110"/>
                </a:lnTo>
                <a:lnTo>
                  <a:pt x="164" y="82"/>
                </a:lnTo>
                <a:lnTo>
                  <a:pt x="144" y="82"/>
                </a:lnTo>
                <a:lnTo>
                  <a:pt x="124" y="116"/>
                </a:lnTo>
                <a:lnTo>
                  <a:pt x="146" y="317"/>
                </a:lnTo>
                <a:lnTo>
                  <a:pt x="168" y="317"/>
                </a:lnTo>
                <a:lnTo>
                  <a:pt x="168" y="333"/>
                </a:lnTo>
                <a:lnTo>
                  <a:pt x="6" y="333"/>
                </a:lnTo>
                <a:lnTo>
                  <a:pt x="6" y="317"/>
                </a:lnTo>
                <a:lnTo>
                  <a:pt x="28" y="317"/>
                </a:lnTo>
                <a:close/>
                <a:moveTo>
                  <a:pt x="54" y="159"/>
                </a:moveTo>
                <a:lnTo>
                  <a:pt x="120" y="159"/>
                </a:lnTo>
                <a:lnTo>
                  <a:pt x="116" y="122"/>
                </a:lnTo>
                <a:lnTo>
                  <a:pt x="58" y="122"/>
                </a:lnTo>
                <a:lnTo>
                  <a:pt x="54" y="159"/>
                </a:lnTo>
                <a:close/>
                <a:moveTo>
                  <a:pt x="50" y="102"/>
                </a:moveTo>
                <a:lnTo>
                  <a:pt x="52" y="82"/>
                </a:lnTo>
                <a:lnTo>
                  <a:pt x="38" y="82"/>
                </a:lnTo>
                <a:lnTo>
                  <a:pt x="50" y="102"/>
                </a:lnTo>
                <a:close/>
                <a:moveTo>
                  <a:pt x="54" y="74"/>
                </a:moveTo>
                <a:lnTo>
                  <a:pt x="58" y="34"/>
                </a:lnTo>
                <a:lnTo>
                  <a:pt x="12" y="34"/>
                </a:lnTo>
                <a:lnTo>
                  <a:pt x="34" y="74"/>
                </a:lnTo>
                <a:lnTo>
                  <a:pt x="54" y="74"/>
                </a:lnTo>
                <a:close/>
                <a:moveTo>
                  <a:pt x="116" y="34"/>
                </a:moveTo>
                <a:lnTo>
                  <a:pt x="120" y="74"/>
                </a:lnTo>
                <a:lnTo>
                  <a:pt x="140" y="74"/>
                </a:lnTo>
                <a:lnTo>
                  <a:pt x="162" y="34"/>
                </a:lnTo>
                <a:lnTo>
                  <a:pt x="116" y="34"/>
                </a:lnTo>
                <a:close/>
                <a:moveTo>
                  <a:pt x="120" y="82"/>
                </a:moveTo>
                <a:lnTo>
                  <a:pt x="124" y="102"/>
                </a:lnTo>
                <a:lnTo>
                  <a:pt x="134" y="82"/>
                </a:lnTo>
                <a:lnTo>
                  <a:pt x="120" y="82"/>
                </a:lnTo>
                <a:close/>
                <a:moveTo>
                  <a:pt x="116" y="112"/>
                </a:moveTo>
                <a:lnTo>
                  <a:pt x="112" y="82"/>
                </a:lnTo>
                <a:lnTo>
                  <a:pt x="62" y="82"/>
                </a:lnTo>
                <a:lnTo>
                  <a:pt x="58" y="112"/>
                </a:lnTo>
                <a:lnTo>
                  <a:pt x="116" y="112"/>
                </a:lnTo>
                <a:close/>
                <a:moveTo>
                  <a:pt x="112" y="74"/>
                </a:moveTo>
                <a:lnTo>
                  <a:pt x="108" y="34"/>
                </a:lnTo>
                <a:lnTo>
                  <a:pt x="66" y="34"/>
                </a:lnTo>
                <a:lnTo>
                  <a:pt x="62" y="74"/>
                </a:lnTo>
                <a:lnTo>
                  <a:pt x="112" y="74"/>
                </a:lnTo>
                <a:close/>
                <a:moveTo>
                  <a:pt x="106" y="26"/>
                </a:moveTo>
                <a:lnTo>
                  <a:pt x="104" y="8"/>
                </a:lnTo>
                <a:lnTo>
                  <a:pt x="70" y="8"/>
                </a:lnTo>
                <a:lnTo>
                  <a:pt x="68" y="26"/>
                </a:lnTo>
                <a:lnTo>
                  <a:pt x="106" y="26"/>
                </a:lnTo>
                <a:close/>
                <a:moveTo>
                  <a:pt x="466" y="50"/>
                </a:moveTo>
                <a:lnTo>
                  <a:pt x="462" y="16"/>
                </a:lnTo>
                <a:lnTo>
                  <a:pt x="394" y="16"/>
                </a:lnTo>
                <a:lnTo>
                  <a:pt x="390" y="50"/>
                </a:lnTo>
                <a:lnTo>
                  <a:pt x="466" y="50"/>
                </a:lnTo>
                <a:close/>
                <a:moveTo>
                  <a:pt x="477" y="142"/>
                </a:moveTo>
                <a:lnTo>
                  <a:pt x="468" y="66"/>
                </a:lnTo>
                <a:lnTo>
                  <a:pt x="388" y="66"/>
                </a:lnTo>
                <a:lnTo>
                  <a:pt x="380" y="142"/>
                </a:lnTo>
                <a:lnTo>
                  <a:pt x="477" y="142"/>
                </a:lnTo>
                <a:close/>
                <a:moveTo>
                  <a:pt x="485" y="219"/>
                </a:moveTo>
                <a:lnTo>
                  <a:pt x="477" y="159"/>
                </a:lnTo>
                <a:lnTo>
                  <a:pt x="378" y="159"/>
                </a:lnTo>
                <a:lnTo>
                  <a:pt x="372" y="219"/>
                </a:lnTo>
                <a:lnTo>
                  <a:pt x="485" y="219"/>
                </a:lnTo>
                <a:close/>
                <a:moveTo>
                  <a:pt x="495" y="159"/>
                </a:moveTo>
                <a:lnTo>
                  <a:pt x="499" y="199"/>
                </a:lnTo>
                <a:lnTo>
                  <a:pt x="521" y="159"/>
                </a:lnTo>
                <a:lnTo>
                  <a:pt x="495" y="159"/>
                </a:lnTo>
                <a:close/>
                <a:moveTo>
                  <a:pt x="485" y="66"/>
                </a:moveTo>
                <a:lnTo>
                  <a:pt x="493" y="142"/>
                </a:lnTo>
                <a:lnTo>
                  <a:pt x="531" y="142"/>
                </a:lnTo>
                <a:lnTo>
                  <a:pt x="573" y="66"/>
                </a:lnTo>
                <a:lnTo>
                  <a:pt x="485" y="66"/>
                </a:lnTo>
                <a:close/>
                <a:moveTo>
                  <a:pt x="364" y="142"/>
                </a:moveTo>
                <a:lnTo>
                  <a:pt x="372" y="66"/>
                </a:lnTo>
                <a:lnTo>
                  <a:pt x="284" y="66"/>
                </a:lnTo>
                <a:lnTo>
                  <a:pt x="326" y="142"/>
                </a:lnTo>
                <a:lnTo>
                  <a:pt x="364" y="142"/>
                </a:lnTo>
                <a:close/>
                <a:moveTo>
                  <a:pt x="358" y="199"/>
                </a:moveTo>
                <a:lnTo>
                  <a:pt x="362" y="159"/>
                </a:lnTo>
                <a:lnTo>
                  <a:pt x="334" y="159"/>
                </a:lnTo>
                <a:lnTo>
                  <a:pt x="358" y="199"/>
                </a:lnTo>
                <a:close/>
                <a:moveTo>
                  <a:pt x="362" y="307"/>
                </a:moveTo>
                <a:lnTo>
                  <a:pt x="493" y="307"/>
                </a:lnTo>
                <a:lnTo>
                  <a:pt x="487" y="235"/>
                </a:lnTo>
                <a:lnTo>
                  <a:pt x="370" y="235"/>
                </a:lnTo>
                <a:lnTo>
                  <a:pt x="362" y="307"/>
                </a:lnTo>
                <a:close/>
                <a:moveTo>
                  <a:pt x="314" y="613"/>
                </a:moveTo>
                <a:lnTo>
                  <a:pt x="354" y="227"/>
                </a:lnTo>
                <a:lnTo>
                  <a:pt x="316" y="159"/>
                </a:lnTo>
                <a:lnTo>
                  <a:pt x="278" y="159"/>
                </a:lnTo>
                <a:lnTo>
                  <a:pt x="278" y="213"/>
                </a:lnTo>
                <a:lnTo>
                  <a:pt x="262" y="213"/>
                </a:lnTo>
                <a:lnTo>
                  <a:pt x="262" y="142"/>
                </a:lnTo>
                <a:lnTo>
                  <a:pt x="308" y="142"/>
                </a:lnTo>
                <a:lnTo>
                  <a:pt x="278" y="88"/>
                </a:lnTo>
                <a:lnTo>
                  <a:pt x="278" y="120"/>
                </a:lnTo>
                <a:lnTo>
                  <a:pt x="262" y="120"/>
                </a:lnTo>
                <a:lnTo>
                  <a:pt x="262" y="50"/>
                </a:lnTo>
                <a:lnTo>
                  <a:pt x="374" y="50"/>
                </a:lnTo>
                <a:lnTo>
                  <a:pt x="378" y="0"/>
                </a:lnTo>
                <a:lnTo>
                  <a:pt x="477" y="0"/>
                </a:lnTo>
                <a:lnTo>
                  <a:pt x="483" y="50"/>
                </a:lnTo>
                <a:lnTo>
                  <a:pt x="595" y="50"/>
                </a:lnTo>
                <a:lnTo>
                  <a:pt x="595" y="120"/>
                </a:lnTo>
                <a:lnTo>
                  <a:pt x="579" y="120"/>
                </a:lnTo>
                <a:lnTo>
                  <a:pt x="579" y="88"/>
                </a:lnTo>
                <a:lnTo>
                  <a:pt x="549" y="142"/>
                </a:lnTo>
                <a:lnTo>
                  <a:pt x="595" y="142"/>
                </a:lnTo>
                <a:lnTo>
                  <a:pt x="595" y="213"/>
                </a:lnTo>
                <a:lnTo>
                  <a:pt x="579" y="213"/>
                </a:lnTo>
                <a:lnTo>
                  <a:pt x="579" y="159"/>
                </a:lnTo>
                <a:lnTo>
                  <a:pt x="539" y="159"/>
                </a:lnTo>
                <a:lnTo>
                  <a:pt x="501" y="227"/>
                </a:lnTo>
                <a:lnTo>
                  <a:pt x="543" y="613"/>
                </a:lnTo>
                <a:lnTo>
                  <a:pt x="585" y="613"/>
                </a:lnTo>
                <a:lnTo>
                  <a:pt x="585" y="645"/>
                </a:lnTo>
                <a:lnTo>
                  <a:pt x="270" y="645"/>
                </a:lnTo>
                <a:lnTo>
                  <a:pt x="270" y="613"/>
                </a:lnTo>
                <a:lnTo>
                  <a:pt x="314" y="613"/>
                </a:lnTo>
                <a:close/>
                <a:moveTo>
                  <a:pt x="521" y="563"/>
                </a:moveTo>
                <a:lnTo>
                  <a:pt x="334" y="563"/>
                </a:lnTo>
                <a:lnTo>
                  <a:pt x="330" y="613"/>
                </a:lnTo>
                <a:lnTo>
                  <a:pt x="527" y="613"/>
                </a:lnTo>
                <a:lnTo>
                  <a:pt x="521" y="563"/>
                </a:lnTo>
                <a:close/>
                <a:moveTo>
                  <a:pt x="412" y="491"/>
                </a:moveTo>
                <a:lnTo>
                  <a:pt x="346" y="449"/>
                </a:lnTo>
                <a:lnTo>
                  <a:pt x="338" y="539"/>
                </a:lnTo>
                <a:lnTo>
                  <a:pt x="412" y="491"/>
                </a:lnTo>
                <a:close/>
                <a:moveTo>
                  <a:pt x="501" y="547"/>
                </a:moveTo>
                <a:lnTo>
                  <a:pt x="428" y="501"/>
                </a:lnTo>
                <a:lnTo>
                  <a:pt x="354" y="547"/>
                </a:lnTo>
                <a:lnTo>
                  <a:pt x="501" y="547"/>
                </a:lnTo>
                <a:close/>
                <a:moveTo>
                  <a:pt x="442" y="491"/>
                </a:moveTo>
                <a:lnTo>
                  <a:pt x="519" y="539"/>
                </a:lnTo>
                <a:lnTo>
                  <a:pt x="509" y="449"/>
                </a:lnTo>
                <a:lnTo>
                  <a:pt x="442" y="491"/>
                </a:lnTo>
                <a:close/>
                <a:moveTo>
                  <a:pt x="366" y="443"/>
                </a:moveTo>
                <a:lnTo>
                  <a:pt x="428" y="481"/>
                </a:lnTo>
                <a:lnTo>
                  <a:pt x="489" y="443"/>
                </a:lnTo>
                <a:lnTo>
                  <a:pt x="366" y="443"/>
                </a:lnTo>
                <a:close/>
                <a:moveTo>
                  <a:pt x="428" y="359"/>
                </a:moveTo>
                <a:lnTo>
                  <a:pt x="479" y="323"/>
                </a:lnTo>
                <a:lnTo>
                  <a:pt x="376" y="323"/>
                </a:lnTo>
                <a:lnTo>
                  <a:pt x="428" y="359"/>
                </a:lnTo>
                <a:close/>
                <a:moveTo>
                  <a:pt x="350" y="417"/>
                </a:moveTo>
                <a:lnTo>
                  <a:pt x="414" y="369"/>
                </a:lnTo>
                <a:lnTo>
                  <a:pt x="360" y="329"/>
                </a:lnTo>
                <a:lnTo>
                  <a:pt x="350" y="417"/>
                </a:lnTo>
                <a:close/>
                <a:moveTo>
                  <a:pt x="428" y="379"/>
                </a:moveTo>
                <a:lnTo>
                  <a:pt x="364" y="427"/>
                </a:lnTo>
                <a:lnTo>
                  <a:pt x="493" y="427"/>
                </a:lnTo>
                <a:lnTo>
                  <a:pt x="428" y="379"/>
                </a:lnTo>
                <a:close/>
                <a:moveTo>
                  <a:pt x="497" y="329"/>
                </a:moveTo>
                <a:lnTo>
                  <a:pt x="442" y="369"/>
                </a:lnTo>
                <a:lnTo>
                  <a:pt x="505" y="417"/>
                </a:lnTo>
                <a:lnTo>
                  <a:pt x="497" y="329"/>
                </a:ln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lIns="60462" tIns="30231" rIns="60462" bIns="30231"/>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36" name="Text Placeholder 9"/>
          <p:cNvSpPr>
            <a:spLocks noGrp="1"/>
          </p:cNvSpPr>
          <p:nvPr>
            <p:ph type="body" sz="quarter" idx="11"/>
          </p:nvPr>
        </p:nvSpPr>
        <p:spPr>
          <a:xfrm>
            <a:off x="4970930" y="1345165"/>
            <a:ext cx="4370832" cy="4809744"/>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37" name="Picture 18"/>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
        <p:nvSpPr>
          <p:cNvPr id="42" name="Rectangle 41"/>
          <p:cNvSpPr/>
          <p:nvPr userDrawn="1"/>
        </p:nvSpPr>
        <p:spPr>
          <a:xfrm>
            <a:off x="2159000" y="6534388"/>
            <a:ext cx="97434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Tree>
    <p:extLst>
      <p:ext uri="{BB962C8B-B14F-4D97-AF65-F5344CB8AC3E}">
        <p14:creationId xmlns:p14="http://schemas.microsoft.com/office/powerpoint/2010/main" val="834007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3"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dirty="0"/>
          </a:p>
        </p:txBody>
      </p:sp>
      <p:sp>
        <p:nvSpPr>
          <p:cNvPr id="5" name="Rectangle 4"/>
          <p:cNvSpPr/>
          <p:nvPr/>
        </p:nvSpPr>
        <p:spPr>
          <a:xfrm>
            <a:off x="457200" y="6534388"/>
            <a:ext cx="11445240" cy="246221"/>
          </a:xfrm>
          <a:prstGeom prst="rect">
            <a:avLst/>
          </a:prstGeom>
        </p:spPr>
        <p:txBody>
          <a:bodyPr wrap="square" anchor="ctr">
            <a:spAutoFit/>
          </a:bodyPr>
          <a:lstStyle/>
          <a:p>
            <a:r>
              <a:rPr lang="en-US" sz="1000" dirty="0">
                <a:solidFill>
                  <a:schemeClr val="bg1">
                    <a:lumMod val="65000"/>
                  </a:schemeClr>
                </a:solidFill>
                <a:latin typeface="Calibri" pitchFamily="34" charset="0"/>
                <a:cs typeface="Calibri" pitchFamily="34" charset="0"/>
              </a:rPr>
              <a:t>Copyright © 2016 Your Company All Rights Reserved.</a:t>
            </a:r>
          </a:p>
        </p:txBody>
      </p:sp>
      <p:sp>
        <p:nvSpPr>
          <p:cNvPr id="38"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dirty="0">
                <a:solidFill>
                  <a:schemeClr val="bg1"/>
                </a:solidFill>
              </a:rPr>
              <a:t>Click to edit Master title style</a:t>
            </a:r>
          </a:p>
        </p:txBody>
      </p:sp>
      <p:sp>
        <p:nvSpPr>
          <p:cNvPr id="18" name="Rectangle 143"/>
          <p:cNvSpPr/>
          <p:nvPr userDrawn="1"/>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19" name="Rectangle 144"/>
          <p:cNvSpPr/>
          <p:nvPr userDrawn="1"/>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20" name="Straight Connector 19"/>
          <p:cNvCxnSpPr/>
          <p:nvPr userDrawn="1"/>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21" name="Straight Connector 20"/>
          <p:cNvCxnSpPr/>
          <p:nvPr userDrawn="1"/>
        </p:nvCxnSpPr>
        <p:spPr>
          <a:xfrm>
            <a:off x="457200" y="212725"/>
            <a:ext cx="10332720" cy="0"/>
          </a:xfrm>
          <a:prstGeom prst="line">
            <a:avLst/>
          </a:prstGeom>
          <a:noFill/>
          <a:ln w="19050" cap="flat" cmpd="sng" algn="ctr">
            <a:solidFill>
              <a:srgbClr val="0067AC"/>
            </a:solidFill>
            <a:prstDash val="solid"/>
            <a:miter lim="800000"/>
          </a:ln>
          <a:effectLst/>
        </p:spPr>
      </p:cxnSp>
      <p:pic>
        <p:nvPicPr>
          <p:cNvPr id="22" name="Picture 18"/>
          <p:cNvPicPr>
            <a:picLocks noChangeAspect="1"/>
          </p:cNvPicPr>
          <p:nvPr userDrawn="1"/>
        </p:nvPicPr>
        <p:blipFill>
          <a:blip r:embed="rId46">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Placeholder 2"/>
          <p:cNvSpPr>
            <a:spLocks noGrp="1"/>
          </p:cNvSpPr>
          <p:nvPr>
            <p:ph type="title"/>
          </p:nvPr>
        </p:nvSpPr>
        <p:spPr>
          <a:xfrm>
            <a:off x="457201" y="289152"/>
            <a:ext cx="10332720" cy="700088"/>
          </a:xfrm>
          <a:prstGeom prst="rect">
            <a:avLst/>
          </a:prstGeom>
        </p:spPr>
        <p:txBody>
          <a:bodyPr vert="horz" lIns="91440" tIns="45720" rIns="91440" bIns="45720" rtlCol="0" anchor="ctr">
            <a:normAutofit/>
          </a:bodyPr>
          <a:lstStyle/>
          <a:p>
            <a:r>
              <a:rPr lang="en-US" dirty="0"/>
              <a:t>Click to edit Master title style</a:t>
            </a:r>
          </a:p>
        </p:txBody>
      </p:sp>
      <p:sp>
        <p:nvSpPr>
          <p:cNvPr id="14" name="Rectangle 13"/>
          <p:cNvSpPr/>
          <p:nvPr userDrawn="1"/>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dirty="0">
              <a:solidFill>
                <a:srgbClr val="595959"/>
              </a:solidFill>
              <a:latin typeface="Calibri" pitchFamily="34" charset="0"/>
            </a:endParaRPr>
          </a:p>
        </p:txBody>
      </p:sp>
    </p:spTree>
    <p:extLst>
      <p:ext uri="{BB962C8B-B14F-4D97-AF65-F5344CB8AC3E}">
        <p14:creationId xmlns:p14="http://schemas.microsoft.com/office/powerpoint/2010/main" val="816751963"/>
      </p:ext>
    </p:extLst>
  </p:cSld>
  <p:clrMap bg1="lt1" tx1="dk1" bg2="lt2" tx2="dk2" accent1="accent1" accent2="accent2" accent3="accent3" accent4="accent4" accent5="accent5" accent6="accent6" hlink="hlink" folHlink="folHlink"/>
  <p:sldLayoutIdLst>
    <p:sldLayoutId id="2147483653" r:id="rId1"/>
    <p:sldLayoutId id="2147483694" r:id="rId2"/>
    <p:sldLayoutId id="2147483695" r:id="rId3"/>
    <p:sldLayoutId id="2147483684" r:id="rId4"/>
    <p:sldLayoutId id="2147483652" r:id="rId5"/>
    <p:sldLayoutId id="2147483710" r:id="rId6"/>
    <p:sldLayoutId id="2147483704" r:id="rId7"/>
    <p:sldLayoutId id="2147483696" r:id="rId8"/>
    <p:sldLayoutId id="2147483705" r:id="rId9"/>
    <p:sldLayoutId id="2147483698" r:id="rId10"/>
    <p:sldLayoutId id="2147483712" r:id="rId11"/>
    <p:sldLayoutId id="2147483688" r:id="rId12"/>
    <p:sldLayoutId id="2147483686" r:id="rId13"/>
    <p:sldLayoutId id="2147483697" r:id="rId14"/>
    <p:sldLayoutId id="2147483692" r:id="rId15"/>
    <p:sldLayoutId id="2147483693" r:id="rId16"/>
    <p:sldLayoutId id="2147483711" r:id="rId17"/>
    <p:sldLayoutId id="2147483708" r:id="rId18"/>
    <p:sldLayoutId id="2147483706" r:id="rId19"/>
    <p:sldLayoutId id="2147483709" r:id="rId20"/>
    <p:sldLayoutId id="2147483707" r:id="rId21"/>
    <p:sldLayoutId id="2147483683" r:id="rId22"/>
    <p:sldLayoutId id="214748365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 id="2147483733" r:id="rId32"/>
    <p:sldLayoutId id="2147483734" r:id="rId33"/>
    <p:sldLayoutId id="2147483735" r:id="rId34"/>
    <p:sldLayoutId id="2147483736" r:id="rId35"/>
    <p:sldLayoutId id="2147483737" r:id="rId36"/>
    <p:sldLayoutId id="2147483738" r:id="rId37"/>
    <p:sldLayoutId id="2147483739" r:id="rId38"/>
    <p:sldLayoutId id="2147483740" r:id="rId39"/>
    <p:sldLayoutId id="2147483741" r:id="rId40"/>
    <p:sldLayoutId id="2147483742" r:id="rId41"/>
    <p:sldLayoutId id="2147483743" r:id="rId42"/>
    <p:sldLayoutId id="2147483744" r:id="rId43"/>
    <p:sldLayoutId id="2147483745" r:id="rId44"/>
  </p:sldLayoutIdLst>
  <p:hf sldNum="0" hdr="0" dt="0"/>
  <p:txStyles>
    <p:titleStyle>
      <a:lvl1pPr algn="l" defTabSz="914400" rtl="0" eaLnBrk="1" latinLnBrk="0" hangingPunct="1">
        <a:lnSpc>
          <a:spcPct val="90000"/>
        </a:lnSpc>
        <a:spcBef>
          <a:spcPct val="0"/>
        </a:spcBef>
        <a:buNone/>
        <a:defRPr sz="2800" b="1" kern="1200">
          <a:solidFill>
            <a:srgbClr val="0067AC"/>
          </a:solidFill>
          <a:latin typeface="Univers 45 Light" pitchFamily="34" charset="0"/>
          <a:ea typeface="+mj-ea"/>
          <a:cs typeface="+mj-cs"/>
        </a:defRPr>
      </a:lvl1pPr>
    </p:titleStyle>
    <p:bodyStyle>
      <a:lvl1pPr marL="228600" indent="-228600" algn="l" defTabSz="914400" rtl="0" eaLnBrk="1" latinLnBrk="0" hangingPunct="1">
        <a:lnSpc>
          <a:spcPct val="90000"/>
        </a:lnSpc>
        <a:spcBef>
          <a:spcPts val="1000"/>
        </a:spcBef>
        <a:buClr>
          <a:srgbClr val="0067AC"/>
        </a:buClr>
        <a:buFont typeface="Wingdings" pitchFamily="2" charset="2"/>
        <a:buChar char="§"/>
        <a:defRPr lang="en-US" sz="1600" kern="1200" dirty="0" smtClean="0">
          <a:solidFill>
            <a:schemeClr val="tx1"/>
          </a:solidFill>
          <a:latin typeface="Univers 45 Light" pitchFamily="34" charset="0"/>
          <a:ea typeface="+mn-ea"/>
          <a:cs typeface="+mn-cs"/>
        </a:defRPr>
      </a:lvl1pPr>
      <a:lvl2pPr marL="457200" indent="-228600" algn="l" defTabSz="914400" rtl="0" eaLnBrk="1" latinLnBrk="0" hangingPunct="1">
        <a:lnSpc>
          <a:spcPct val="90000"/>
        </a:lnSpc>
        <a:spcBef>
          <a:spcPts val="500"/>
        </a:spcBef>
        <a:buClr>
          <a:srgbClr val="0067AC"/>
        </a:buClr>
        <a:buFont typeface="Arial" pitchFamily="34" charset="0"/>
        <a:buChar char="–"/>
        <a:defRPr lang="en-US" sz="1600" kern="1200" dirty="0" smtClean="0">
          <a:solidFill>
            <a:schemeClr val="tx1"/>
          </a:solidFill>
          <a:latin typeface="Univers 45 Light" pitchFamily="34" charset="0"/>
          <a:ea typeface="+mn-ea"/>
          <a:cs typeface="+mn-cs"/>
        </a:defRPr>
      </a:lvl2pPr>
      <a:lvl3pPr marL="685800" indent="-228600" algn="l" defTabSz="914400" rtl="0" eaLnBrk="1" latinLnBrk="0" hangingPunct="1">
        <a:lnSpc>
          <a:spcPct val="90000"/>
        </a:lnSpc>
        <a:spcBef>
          <a:spcPts val="500"/>
        </a:spcBef>
        <a:buClr>
          <a:srgbClr val="0067AC"/>
        </a:buClr>
        <a:buFont typeface="Arial" panose="020B0604020202020204" pitchFamily="34" charset="0"/>
        <a:buChar char="•"/>
        <a:defRPr lang="en-US" sz="1600" kern="1200" dirty="0" smtClean="0">
          <a:solidFill>
            <a:schemeClr val="tx1"/>
          </a:solidFill>
          <a:latin typeface="Univers 45 Light" pitchFamily="34" charset="0"/>
          <a:ea typeface="+mn-ea"/>
          <a:cs typeface="+mn-cs"/>
        </a:defRPr>
      </a:lvl3pPr>
      <a:lvl4pPr marL="914400" indent="-228600" algn="l" defTabSz="914400" rtl="0" eaLnBrk="1" latinLnBrk="0" hangingPunct="1">
        <a:lnSpc>
          <a:spcPct val="90000"/>
        </a:lnSpc>
        <a:spcBef>
          <a:spcPts val="500"/>
        </a:spcBef>
        <a:buClr>
          <a:srgbClr val="0067AC"/>
        </a:buClr>
        <a:buFont typeface="Univers 45 Light" pitchFamily="34" charset="0"/>
        <a:buChar char="»"/>
        <a:defRPr lang="en-US" sz="1600" kern="1200" dirty="0" smtClean="0">
          <a:solidFill>
            <a:schemeClr val="tx1"/>
          </a:solidFill>
          <a:latin typeface="Univers 45 Light"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Univers 45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tiff"/><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32"/>
          </p:nvPr>
        </p:nvPicPr>
        <p:blipFill>
          <a:blip r:embed="rId2" cstate="print">
            <a:extLst>
              <a:ext uri="{28A0092B-C50C-407E-A947-70E740481C1C}">
                <a14:useLocalDpi xmlns:a14="http://schemas.microsoft.com/office/drawing/2010/main" val="0"/>
              </a:ext>
            </a:extLst>
          </a:blip>
          <a:srcRect l="18201" r="18201"/>
          <a:stretch>
            <a:fillRect/>
          </a:stretch>
        </p:blipFill>
        <p:spPr/>
      </p:pic>
      <p:pic>
        <p:nvPicPr>
          <p:cNvPr id="13" name="Picture Placeholder 12"/>
          <p:cNvPicPr>
            <a:picLocks noGrp="1" noChangeAspect="1"/>
          </p:cNvPicPr>
          <p:nvPr>
            <p:ph type="pic" sz="quarter" idx="36"/>
          </p:nvPr>
        </p:nvPicPr>
        <p:blipFill>
          <a:blip r:embed="rId3" cstate="email">
            <a:extLst>
              <a:ext uri="{28A0092B-C50C-407E-A947-70E740481C1C}">
                <a14:useLocalDpi xmlns:a14="http://schemas.microsoft.com/office/drawing/2010/main"/>
              </a:ext>
            </a:extLst>
          </a:blip>
          <a:srcRect l="13323" r="13323"/>
          <a:stretch>
            <a:fillRect/>
          </a:stretch>
        </p:blipFill>
        <p:spPr/>
      </p:pic>
      <p:sp>
        <p:nvSpPr>
          <p:cNvPr id="15" name="Text Placeholder 14"/>
          <p:cNvSpPr>
            <a:spLocks noGrp="1"/>
          </p:cNvSpPr>
          <p:nvPr>
            <p:ph type="body" sz="quarter" idx="14"/>
          </p:nvPr>
        </p:nvSpPr>
        <p:spPr>
          <a:xfrm>
            <a:off x="5298697" y="2856503"/>
            <a:ext cx="5773856" cy="687816"/>
          </a:xfrm>
        </p:spPr>
        <p:txBody>
          <a:bodyPr/>
          <a:lstStyle/>
          <a:p>
            <a:r>
              <a:rPr lang="en-US" altLang="en-US" dirty="0" err="1"/>
              <a:t>GePNIC</a:t>
            </a:r>
            <a:r>
              <a:rPr lang="en-US" altLang="en-US" dirty="0"/>
              <a:t> Implementation at NTPC</a:t>
            </a:r>
          </a:p>
          <a:p>
            <a:r>
              <a:rPr lang="en-US" altLang="en-US" sz="2000" dirty="0"/>
              <a:t>– Integration of SAP-ERP with GePNIC</a:t>
            </a:r>
            <a:endParaRPr lang="en-US" sz="2000" dirty="0"/>
          </a:p>
        </p:txBody>
      </p:sp>
      <p:sp>
        <p:nvSpPr>
          <p:cNvPr id="16" name="Text Placeholder 15"/>
          <p:cNvSpPr>
            <a:spLocks noGrp="1"/>
          </p:cNvSpPr>
          <p:nvPr>
            <p:ph type="body" sz="quarter" idx="15"/>
          </p:nvPr>
        </p:nvSpPr>
        <p:spPr>
          <a:xfrm>
            <a:off x="5298697" y="3601767"/>
            <a:ext cx="5633762" cy="691533"/>
          </a:xfrm>
        </p:spPr>
        <p:txBody>
          <a:bodyPr/>
          <a:lstStyle/>
          <a:p>
            <a:pPr algn="r">
              <a:lnSpc>
                <a:spcPct val="100000"/>
              </a:lnSpc>
              <a:spcBef>
                <a:spcPts val="0"/>
              </a:spcBef>
            </a:pPr>
            <a:r>
              <a:rPr lang="en-US" altLang="en-US" sz="1800" b="1" dirty="0"/>
              <a:t>Ajay Kumar</a:t>
            </a:r>
          </a:p>
          <a:p>
            <a:pPr algn="r">
              <a:lnSpc>
                <a:spcPct val="100000"/>
              </a:lnSpc>
              <a:spcBef>
                <a:spcPts val="0"/>
              </a:spcBef>
            </a:pPr>
            <a:r>
              <a:rPr lang="en-US" altLang="en-US" sz="1800" b="1" dirty="0"/>
              <a:t>AGM (ERP)</a:t>
            </a:r>
          </a:p>
          <a:p>
            <a:pPr algn="r">
              <a:lnSpc>
                <a:spcPct val="100000"/>
              </a:lnSpc>
              <a:spcBef>
                <a:spcPts val="0"/>
              </a:spcBef>
            </a:pPr>
            <a:r>
              <a:rPr lang="en-US" altLang="en-US" sz="1800" b="1" dirty="0"/>
              <a:t>NTPC Ltd.     </a:t>
            </a:r>
          </a:p>
        </p:txBody>
      </p:sp>
      <p:sp>
        <p:nvSpPr>
          <p:cNvPr id="34" name="Text Placeholder 33"/>
          <p:cNvSpPr>
            <a:spLocks noGrp="1"/>
          </p:cNvSpPr>
          <p:nvPr>
            <p:ph type="body" sz="quarter" idx="40"/>
          </p:nvPr>
        </p:nvSpPr>
        <p:spPr>
          <a:xfrm>
            <a:off x="10083800" y="1062070"/>
            <a:ext cx="1967731" cy="453579"/>
          </a:xfrm>
        </p:spPr>
        <p:txBody>
          <a:bodyPr/>
          <a:lstStyle/>
          <a:p>
            <a:pPr>
              <a:lnSpc>
                <a:spcPct val="100000"/>
              </a:lnSpc>
              <a:spcBef>
                <a:spcPts val="0"/>
              </a:spcBef>
            </a:pPr>
            <a:r>
              <a:rPr lang="en-US" sz="1400" b="1" dirty="0"/>
              <a:t>CPPP Workshop</a:t>
            </a:r>
          </a:p>
          <a:p>
            <a:pPr>
              <a:lnSpc>
                <a:spcPct val="100000"/>
              </a:lnSpc>
              <a:spcBef>
                <a:spcPts val="0"/>
              </a:spcBef>
            </a:pPr>
            <a:r>
              <a:rPr lang="en-US" sz="1400" b="1" dirty="0"/>
              <a:t>Jan. 04, 2018</a:t>
            </a:r>
          </a:p>
        </p:txBody>
      </p:sp>
      <p:pic>
        <p:nvPicPr>
          <p:cNvPr id="32" name="Picture Placeholder 31"/>
          <p:cNvPicPr>
            <a:picLocks noGrp="1" noChangeAspect="1"/>
          </p:cNvPicPr>
          <p:nvPr>
            <p:ph type="pic" sz="quarter" idx="27"/>
          </p:nvPr>
        </p:nvPicPr>
        <p:blipFill>
          <a:blip r:embed="rId4" cstate="email">
            <a:extLst>
              <a:ext uri="{28A0092B-C50C-407E-A947-70E740481C1C}">
                <a14:useLocalDpi xmlns:a14="http://schemas.microsoft.com/office/drawing/2010/main"/>
              </a:ext>
            </a:extLst>
          </a:blip>
          <a:srcRect l="15084" r="15084"/>
          <a:stretch>
            <a:fillRect/>
          </a:stretch>
        </p:blipFill>
        <p:spPr/>
      </p:pic>
      <p:pic>
        <p:nvPicPr>
          <p:cNvPr id="36" name="Picture Placeholder 35"/>
          <p:cNvPicPr>
            <a:picLocks noGrp="1" noChangeAspect="1"/>
          </p:cNvPicPr>
          <p:nvPr>
            <p:ph type="pic" sz="quarter" idx="29"/>
          </p:nvPr>
        </p:nvPicPr>
        <p:blipFill>
          <a:blip r:embed="rId5" cstate="email">
            <a:extLst>
              <a:ext uri="{28A0092B-C50C-407E-A947-70E740481C1C}">
                <a14:useLocalDpi xmlns:a14="http://schemas.microsoft.com/office/drawing/2010/main"/>
              </a:ext>
            </a:extLst>
          </a:blip>
          <a:srcRect l="14915" r="14915"/>
          <a:stretch>
            <a:fillRect/>
          </a:stretch>
        </p:blipFill>
        <p:spPr/>
      </p:pic>
      <p:pic>
        <p:nvPicPr>
          <p:cNvPr id="37" name="Picture Placeholder 36"/>
          <p:cNvPicPr>
            <a:picLocks noGrp="1" noChangeAspect="1"/>
          </p:cNvPicPr>
          <p:nvPr>
            <p:ph type="pic" sz="quarter" idx="30"/>
          </p:nvPr>
        </p:nvPicPr>
        <p:blipFill>
          <a:blip r:embed="rId6" cstate="email">
            <a:extLst>
              <a:ext uri="{28A0092B-C50C-407E-A947-70E740481C1C}">
                <a14:useLocalDpi xmlns:a14="http://schemas.microsoft.com/office/drawing/2010/main"/>
              </a:ext>
            </a:extLst>
          </a:blip>
          <a:srcRect l="14808" r="14808"/>
          <a:stretch>
            <a:fillRect/>
          </a:stretch>
        </p:blipFill>
        <p:spPr/>
      </p:pic>
      <p:pic>
        <p:nvPicPr>
          <p:cNvPr id="38" name="Picture Placeholder 37"/>
          <p:cNvPicPr>
            <a:picLocks noGrp="1" noChangeAspect="1"/>
          </p:cNvPicPr>
          <p:nvPr>
            <p:ph type="pic" sz="quarter" idx="33"/>
          </p:nvPr>
        </p:nvPicPr>
        <p:blipFill>
          <a:blip r:embed="rId7" cstate="email">
            <a:extLst>
              <a:ext uri="{28A0092B-C50C-407E-A947-70E740481C1C}">
                <a14:useLocalDpi xmlns:a14="http://schemas.microsoft.com/office/drawing/2010/main"/>
              </a:ext>
            </a:extLst>
          </a:blip>
          <a:srcRect l="14913" r="14913"/>
          <a:stretch>
            <a:fillRect/>
          </a:stretch>
        </p:blipFill>
        <p:spPr/>
      </p:pic>
      <p:pic>
        <p:nvPicPr>
          <p:cNvPr id="31" name="Picture Placeholder 30"/>
          <p:cNvPicPr>
            <a:picLocks noGrp="1" noChangeAspect="1"/>
          </p:cNvPicPr>
          <p:nvPr>
            <p:ph type="pic" sz="quarter" idx="31"/>
          </p:nvPr>
        </p:nvPicPr>
        <p:blipFill>
          <a:blip r:embed="rId8" cstate="email">
            <a:extLst>
              <a:ext uri="{28A0092B-C50C-407E-A947-70E740481C1C}">
                <a14:useLocalDpi xmlns:a14="http://schemas.microsoft.com/office/drawing/2010/main"/>
              </a:ext>
            </a:extLst>
          </a:blip>
          <a:srcRect l="14431" r="14431"/>
          <a:stretch>
            <a:fillRect/>
          </a:stretch>
        </p:blipFill>
        <p:spPr/>
      </p:pic>
      <p:pic>
        <p:nvPicPr>
          <p:cNvPr id="40" name="Picture Placeholder 39"/>
          <p:cNvPicPr>
            <a:picLocks noGrp="1" noChangeAspect="1"/>
          </p:cNvPicPr>
          <p:nvPr>
            <p:ph type="pic" sz="quarter" idx="34"/>
          </p:nvPr>
        </p:nvPicPr>
        <p:blipFill>
          <a:blip r:embed="rId9" cstate="email">
            <a:extLst>
              <a:ext uri="{28A0092B-C50C-407E-A947-70E740481C1C}">
                <a14:useLocalDpi xmlns:a14="http://schemas.microsoft.com/office/drawing/2010/main"/>
              </a:ext>
            </a:extLst>
          </a:blip>
          <a:srcRect l="15926" r="15926"/>
          <a:stretch>
            <a:fillRect/>
          </a:stretch>
        </p:blipFill>
        <p:spPr/>
      </p:pic>
      <p:pic>
        <p:nvPicPr>
          <p:cNvPr id="30" name="Picture Placeholder 29"/>
          <p:cNvPicPr>
            <a:picLocks noGrp="1" noChangeAspect="1"/>
          </p:cNvPicPr>
          <p:nvPr>
            <p:ph type="pic" sz="quarter" idx="37"/>
          </p:nvPr>
        </p:nvPicPr>
        <p:blipFill>
          <a:blip r:embed="rId10" cstate="email">
            <a:extLst>
              <a:ext uri="{28A0092B-C50C-407E-A947-70E740481C1C}">
                <a14:useLocalDpi xmlns:a14="http://schemas.microsoft.com/office/drawing/2010/main"/>
              </a:ext>
            </a:extLst>
          </a:blip>
          <a:srcRect l="14953" r="14953"/>
          <a:stretch>
            <a:fillRect/>
          </a:stretch>
        </p:blipFill>
        <p:spPr/>
      </p:pic>
      <p:pic>
        <p:nvPicPr>
          <p:cNvPr id="42" name="Picture Placeholder 41"/>
          <p:cNvPicPr>
            <a:picLocks noGrp="1" noChangeAspect="1"/>
          </p:cNvPicPr>
          <p:nvPr>
            <p:ph type="pic" sz="quarter" idx="39"/>
          </p:nvPr>
        </p:nvPicPr>
        <p:blipFill>
          <a:blip r:embed="rId11" cstate="email">
            <a:extLst>
              <a:ext uri="{28A0092B-C50C-407E-A947-70E740481C1C}">
                <a14:useLocalDpi xmlns:a14="http://schemas.microsoft.com/office/drawing/2010/main"/>
              </a:ext>
            </a:extLst>
          </a:blip>
          <a:srcRect l="14953" r="14953"/>
          <a:stretch>
            <a:fillRect/>
          </a:stretch>
        </p:blipFill>
        <p:spPr/>
      </p:pic>
      <p:pic>
        <p:nvPicPr>
          <p:cNvPr id="39" name="Picture Placeholder 38"/>
          <p:cNvPicPr>
            <a:picLocks noGrp="1" noChangeAspect="1"/>
          </p:cNvPicPr>
          <p:nvPr>
            <p:ph type="pic" sz="quarter" idx="35"/>
          </p:nvPr>
        </p:nvPicPr>
        <p:blipFill>
          <a:blip r:embed="rId12" cstate="email">
            <a:extLst>
              <a:ext uri="{28A0092B-C50C-407E-A947-70E740481C1C}">
                <a14:useLocalDpi xmlns:a14="http://schemas.microsoft.com/office/drawing/2010/main"/>
              </a:ext>
            </a:extLst>
          </a:blip>
          <a:srcRect l="10572" r="10572"/>
          <a:stretch>
            <a:fillRect/>
          </a:stretch>
        </p:blipFill>
        <p:spPr/>
      </p:pic>
      <p:pic>
        <p:nvPicPr>
          <p:cNvPr id="44" name="Picture Placeholder 43"/>
          <p:cNvPicPr>
            <a:picLocks noGrp="1" noChangeAspect="1"/>
          </p:cNvPicPr>
          <p:nvPr>
            <p:ph type="pic" sz="quarter" idx="38"/>
          </p:nvPr>
        </p:nvPicPr>
        <p:blipFill>
          <a:blip r:embed="rId13" cstate="email">
            <a:extLst>
              <a:ext uri="{28A0092B-C50C-407E-A947-70E740481C1C}">
                <a14:useLocalDpi xmlns:a14="http://schemas.microsoft.com/office/drawing/2010/main"/>
              </a:ext>
            </a:extLst>
          </a:blip>
          <a:srcRect l="14985" r="14985"/>
          <a:stretch>
            <a:fillRect/>
          </a:stretch>
        </p:blipFill>
        <p:spPr/>
      </p:pic>
      <p:pic>
        <p:nvPicPr>
          <p:cNvPr id="46" name="Picture Placeholder 45"/>
          <p:cNvPicPr>
            <a:picLocks noGrp="1" noChangeAspect="1"/>
          </p:cNvPicPr>
          <p:nvPr>
            <p:ph type="pic" sz="quarter" idx="28"/>
          </p:nvPr>
        </p:nvPicPr>
        <p:blipFill>
          <a:blip r:embed="rId14" cstate="email">
            <a:extLst>
              <a:ext uri="{28A0092B-C50C-407E-A947-70E740481C1C}">
                <a14:useLocalDpi xmlns:a14="http://schemas.microsoft.com/office/drawing/2010/main"/>
              </a:ext>
            </a:extLst>
          </a:blip>
          <a:srcRect l="15116" r="15116"/>
          <a:stretch>
            <a:fillRect/>
          </a:stretch>
        </p:blipFill>
        <p:spPr/>
      </p:pic>
    </p:spTree>
    <p:extLst>
      <p:ext uri="{BB962C8B-B14F-4D97-AF65-F5344CB8AC3E}">
        <p14:creationId xmlns:p14="http://schemas.microsoft.com/office/powerpoint/2010/main" val="1774847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p:cNvSpPr>
            <a:spLocks noGrp="1"/>
          </p:cNvSpPr>
          <p:nvPr>
            <p:ph type="title"/>
          </p:nvPr>
        </p:nvSpPr>
        <p:spPr/>
        <p:txBody>
          <a:bodyPr>
            <a:normAutofit/>
          </a:bodyPr>
          <a:lstStyle/>
          <a:p>
            <a:r>
              <a:rPr lang="en-US" dirty="0"/>
              <a:t>AGENDA</a:t>
            </a:r>
          </a:p>
        </p:txBody>
      </p:sp>
      <p:sp>
        <p:nvSpPr>
          <p:cNvPr id="44" name="Text Placeholder 43"/>
          <p:cNvSpPr>
            <a:spLocks noGrp="1"/>
          </p:cNvSpPr>
          <p:nvPr>
            <p:ph type="body" sz="quarter" idx="10"/>
          </p:nvPr>
        </p:nvSpPr>
        <p:spPr/>
        <p:txBody>
          <a:bodyPr/>
          <a:lstStyle/>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NTPC at a Glance</a:t>
            </a:r>
          </a:p>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e-Procurement in NTPC</a:t>
            </a:r>
          </a:p>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Transition to </a:t>
            </a:r>
            <a:r>
              <a:rPr lang="en-US" altLang="en-US" sz="2400" dirty="0" err="1">
                <a:solidFill>
                  <a:srgbClr val="44697D"/>
                </a:solidFill>
                <a:latin typeface="Tahoma" panose="020B0604030504040204" pitchFamily="34" charset="0"/>
                <a:cs typeface="Arial" panose="020B0604020202020204" pitchFamily="34" charset="0"/>
              </a:rPr>
              <a:t>GePNIC</a:t>
            </a:r>
            <a:endParaRPr lang="en-US" altLang="en-US" sz="2400" dirty="0">
              <a:solidFill>
                <a:srgbClr val="44697D"/>
              </a:solidFill>
              <a:latin typeface="Tahoma" panose="020B0604030504040204" pitchFamily="34" charset="0"/>
              <a:cs typeface="Arial" panose="020B0604020202020204" pitchFamily="34" charset="0"/>
            </a:endParaRPr>
          </a:p>
          <a:p>
            <a:pPr marL="342900" indent="-342900">
              <a:spcBef>
                <a:spcPct val="20000"/>
              </a:spcBef>
              <a:buClrTx/>
              <a:buFont typeface="Wingdings" panose="05000000000000000000" pitchFamily="2" charset="2"/>
              <a:buChar char="q"/>
            </a:pPr>
            <a:r>
              <a:rPr lang="en-US" altLang="en-US" sz="2400" b="1" dirty="0">
                <a:solidFill>
                  <a:srgbClr val="44697D"/>
                </a:solidFill>
                <a:latin typeface="Tahoma" panose="020B0604030504040204" pitchFamily="34" charset="0"/>
                <a:cs typeface="Arial" panose="020B0604020202020204" pitchFamily="34" charset="0"/>
              </a:rPr>
              <a:t>Integration of </a:t>
            </a:r>
            <a:r>
              <a:rPr lang="en-US" altLang="en-US" sz="2400" b="1" dirty="0" err="1">
                <a:solidFill>
                  <a:srgbClr val="44697D"/>
                </a:solidFill>
                <a:latin typeface="Tahoma" panose="020B0604030504040204" pitchFamily="34" charset="0"/>
                <a:cs typeface="Arial" panose="020B0604020202020204" pitchFamily="34" charset="0"/>
              </a:rPr>
              <a:t>GePNIC</a:t>
            </a:r>
            <a:r>
              <a:rPr lang="en-US" altLang="en-US" sz="2400" b="1" dirty="0">
                <a:solidFill>
                  <a:srgbClr val="44697D"/>
                </a:solidFill>
                <a:latin typeface="Tahoma" panose="020B0604030504040204" pitchFamily="34" charset="0"/>
                <a:cs typeface="Arial" panose="020B0604020202020204" pitchFamily="34" charset="0"/>
              </a:rPr>
              <a:t> with SAP-ERP</a:t>
            </a:r>
          </a:p>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Journey so far &amp; road ahead</a:t>
            </a:r>
          </a:p>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Suggestions for further enhancement</a:t>
            </a:r>
          </a:p>
        </p:txBody>
      </p:sp>
    </p:spTree>
    <p:extLst>
      <p:ext uri="{BB962C8B-B14F-4D97-AF65-F5344CB8AC3E}">
        <p14:creationId xmlns:p14="http://schemas.microsoft.com/office/powerpoint/2010/main" val="1210481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p:cNvSpPr>
            <a:spLocks noGrp="1"/>
          </p:cNvSpPr>
          <p:nvPr>
            <p:ph type="title"/>
          </p:nvPr>
        </p:nvSpPr>
        <p:spPr/>
        <p:txBody>
          <a:bodyPr>
            <a:normAutofit/>
          </a:bodyPr>
          <a:lstStyle/>
          <a:p>
            <a:r>
              <a:rPr lang="en-US" altLang="en-US" sz="3200" dirty="0"/>
              <a:t>Integration of </a:t>
            </a:r>
            <a:r>
              <a:rPr lang="en-US" altLang="en-US" sz="3200" dirty="0" err="1"/>
              <a:t>GePNIC</a:t>
            </a:r>
            <a:r>
              <a:rPr lang="en-US" altLang="en-US" sz="3200" dirty="0"/>
              <a:t> with SAP-ERP</a:t>
            </a:r>
            <a:endParaRPr lang="en-US" sz="3200" dirty="0"/>
          </a:p>
        </p:txBody>
      </p:sp>
      <p:sp>
        <p:nvSpPr>
          <p:cNvPr id="13" name="AutoShape 13"/>
          <p:cNvSpPr>
            <a:spLocks noGrp="1" noChangeArrowheads="1"/>
          </p:cNvSpPr>
          <p:nvPr>
            <p:ph type="body" sz="quarter" idx="10"/>
          </p:nvPr>
        </p:nvSpPr>
        <p:spPr bwMode="auto">
          <a:xfrm>
            <a:off x="4412499" y="988576"/>
            <a:ext cx="2963142" cy="795682"/>
          </a:xfrm>
          <a:prstGeom prst="curvedDownArrow">
            <a:avLst>
              <a:gd name="adj1" fmla="val 70417"/>
              <a:gd name="adj2" fmla="val 140833"/>
              <a:gd name="adj3" fmla="val 33333"/>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IN" dirty="0"/>
          </a:p>
        </p:txBody>
      </p:sp>
      <p:pic>
        <p:nvPicPr>
          <p:cNvPr id="5" name="Picture 4"/>
          <p:cNvPicPr>
            <a:picLocks noChangeAspect="1"/>
          </p:cNvPicPr>
          <p:nvPr/>
        </p:nvPicPr>
        <p:blipFill>
          <a:blip r:embed="rId2"/>
          <a:stretch>
            <a:fillRect/>
          </a:stretch>
        </p:blipFill>
        <p:spPr>
          <a:xfrm>
            <a:off x="6458989" y="1769993"/>
            <a:ext cx="4655128" cy="4636103"/>
          </a:xfrm>
          <a:prstGeom prst="rect">
            <a:avLst/>
          </a:prstGeom>
        </p:spPr>
      </p:pic>
      <p:pic>
        <p:nvPicPr>
          <p:cNvPr id="6" name="Picture 5"/>
          <p:cNvPicPr>
            <a:picLocks noChangeAspect="1"/>
          </p:cNvPicPr>
          <p:nvPr/>
        </p:nvPicPr>
        <p:blipFill>
          <a:blip r:embed="rId3"/>
          <a:stretch>
            <a:fillRect/>
          </a:stretch>
        </p:blipFill>
        <p:spPr>
          <a:xfrm>
            <a:off x="498761" y="1758704"/>
            <a:ext cx="5286897" cy="4647392"/>
          </a:xfrm>
          <a:prstGeom prst="rect">
            <a:avLst/>
          </a:prstGeom>
        </p:spPr>
      </p:pic>
    </p:spTree>
    <p:extLst>
      <p:ext uri="{BB962C8B-B14F-4D97-AF65-F5344CB8AC3E}">
        <p14:creationId xmlns:p14="http://schemas.microsoft.com/office/powerpoint/2010/main" val="3727482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p:cNvSpPr>
            <a:spLocks noGrp="1"/>
          </p:cNvSpPr>
          <p:nvPr>
            <p:ph type="title"/>
          </p:nvPr>
        </p:nvSpPr>
        <p:spPr/>
        <p:txBody>
          <a:bodyPr>
            <a:normAutofit/>
          </a:bodyPr>
          <a:lstStyle/>
          <a:p>
            <a:r>
              <a:rPr lang="en-US" altLang="en-US" sz="3200" dirty="0"/>
              <a:t>NTPC Vendor Code mapping with </a:t>
            </a:r>
            <a:r>
              <a:rPr lang="en-US" altLang="en-US" sz="3200" dirty="0" err="1"/>
              <a:t>GePNIC</a:t>
            </a:r>
            <a:r>
              <a:rPr lang="en-US" altLang="en-US" sz="3200" dirty="0"/>
              <a:t> User ID</a:t>
            </a:r>
            <a:endParaRPr lang="en-US" sz="3200" dirty="0"/>
          </a:p>
        </p:txBody>
      </p:sp>
      <p:sp>
        <p:nvSpPr>
          <p:cNvPr id="2" name="Text Placeholder 1"/>
          <p:cNvSpPr>
            <a:spLocks noGrp="1"/>
          </p:cNvSpPr>
          <p:nvPr>
            <p:ph type="body" sz="quarter" idx="10"/>
          </p:nvPr>
        </p:nvSpPr>
        <p:spPr/>
        <p:txBody>
          <a:bodyPr/>
          <a:lstStyle/>
          <a:p>
            <a:pPr marL="0" indent="0">
              <a:buNone/>
            </a:pPr>
            <a:endParaRPr lang="en-IN" dirty="0"/>
          </a:p>
        </p:txBody>
      </p:sp>
      <p:pic>
        <p:nvPicPr>
          <p:cNvPr id="5" name="Picture 4"/>
          <p:cNvPicPr/>
          <p:nvPr/>
        </p:nvPicPr>
        <p:blipFill>
          <a:blip r:embed="rId2"/>
          <a:stretch>
            <a:fillRect/>
          </a:stretch>
        </p:blipFill>
        <p:spPr>
          <a:xfrm>
            <a:off x="1512916" y="1105593"/>
            <a:ext cx="8869680" cy="5286894"/>
          </a:xfrm>
          <a:prstGeom prst="rect">
            <a:avLst/>
          </a:prstGeom>
        </p:spPr>
      </p:pic>
    </p:spTree>
    <p:extLst>
      <p:ext uri="{BB962C8B-B14F-4D97-AF65-F5344CB8AC3E}">
        <p14:creationId xmlns:p14="http://schemas.microsoft.com/office/powerpoint/2010/main" val="1776684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p:cNvSpPr>
            <a:spLocks noGrp="1"/>
          </p:cNvSpPr>
          <p:nvPr>
            <p:ph type="title"/>
          </p:nvPr>
        </p:nvSpPr>
        <p:spPr/>
        <p:txBody>
          <a:bodyPr>
            <a:normAutofit/>
          </a:bodyPr>
          <a:lstStyle/>
          <a:p>
            <a:r>
              <a:rPr lang="en-US" altLang="en-US" sz="3200" dirty="0">
                <a:cs typeface="Times New Roman" panose="02020603050405020304" pitchFamily="18" charset="0"/>
              </a:rPr>
              <a:t>XML generation and data transfer through web service</a:t>
            </a:r>
            <a:endParaRPr lang="en-US" sz="3200" dirty="0"/>
          </a:p>
        </p:txBody>
      </p:sp>
      <p:pic>
        <p:nvPicPr>
          <p:cNvPr id="3" name="Picture 2"/>
          <p:cNvPicPr>
            <a:picLocks noChangeAspect="1"/>
          </p:cNvPicPr>
          <p:nvPr/>
        </p:nvPicPr>
        <p:blipFill>
          <a:blip r:embed="rId2"/>
          <a:stretch>
            <a:fillRect/>
          </a:stretch>
        </p:blipFill>
        <p:spPr>
          <a:xfrm>
            <a:off x="964277" y="986912"/>
            <a:ext cx="9079384" cy="5381761"/>
          </a:xfrm>
          <a:prstGeom prst="rect">
            <a:avLst/>
          </a:prstGeom>
          <a:solidFill>
            <a:srgbClr val="FFFF00"/>
          </a:solidFill>
        </p:spPr>
      </p:pic>
      <p:sp>
        <p:nvSpPr>
          <p:cNvPr id="2" name="Oval 1"/>
          <p:cNvSpPr/>
          <p:nvPr/>
        </p:nvSpPr>
        <p:spPr>
          <a:xfrm>
            <a:off x="1058780" y="1761424"/>
            <a:ext cx="1305972" cy="346510"/>
          </a:xfrm>
          <a:prstGeom prst="ellipse">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Oval 4"/>
          <p:cNvSpPr/>
          <p:nvPr/>
        </p:nvSpPr>
        <p:spPr>
          <a:xfrm>
            <a:off x="2364752" y="1771049"/>
            <a:ext cx="1677859" cy="346510"/>
          </a:xfrm>
          <a:prstGeom prst="ellipse">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5054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p:cNvSpPr>
            <a:spLocks noGrp="1"/>
          </p:cNvSpPr>
          <p:nvPr>
            <p:ph type="title"/>
          </p:nvPr>
        </p:nvSpPr>
        <p:spPr/>
        <p:txBody>
          <a:bodyPr>
            <a:normAutofit/>
          </a:bodyPr>
          <a:lstStyle/>
          <a:p>
            <a:r>
              <a:rPr lang="en-US" altLang="en-US" sz="3200" dirty="0">
                <a:cs typeface="Times New Roman" panose="02020603050405020304" pitchFamily="18" charset="0"/>
              </a:rPr>
              <a:t>XML generation and data transfer through web service</a:t>
            </a:r>
            <a:endParaRPr lang="en-US" sz="3200" dirty="0"/>
          </a:p>
        </p:txBody>
      </p:sp>
      <p:sp>
        <p:nvSpPr>
          <p:cNvPr id="2" name="Text Placeholder 1"/>
          <p:cNvSpPr>
            <a:spLocks noGrp="1"/>
          </p:cNvSpPr>
          <p:nvPr>
            <p:ph type="body" sz="quarter" idx="10"/>
          </p:nvPr>
        </p:nvSpPr>
        <p:spPr/>
        <p:txBody>
          <a:bodyPr/>
          <a:lstStyle/>
          <a:p>
            <a:pPr marL="0" indent="0">
              <a:buNone/>
            </a:pPr>
            <a:endParaRPr lang="en-IN" dirty="0"/>
          </a:p>
        </p:txBody>
      </p:sp>
      <p:pic>
        <p:nvPicPr>
          <p:cNvPr id="4" name="Picture 3"/>
          <p:cNvPicPr/>
          <p:nvPr/>
        </p:nvPicPr>
        <p:blipFill>
          <a:blip r:embed="rId2"/>
          <a:srcRect/>
          <a:stretch>
            <a:fillRect/>
          </a:stretch>
        </p:blipFill>
        <p:spPr bwMode="auto">
          <a:xfrm>
            <a:off x="910590" y="1075819"/>
            <a:ext cx="9239250" cy="5391483"/>
          </a:xfrm>
          <a:prstGeom prst="rect">
            <a:avLst/>
          </a:prstGeom>
          <a:noFill/>
          <a:ln w="9525">
            <a:noFill/>
            <a:miter lim="800000"/>
            <a:headEnd/>
            <a:tailEnd/>
          </a:ln>
        </p:spPr>
      </p:pic>
    </p:spTree>
    <p:extLst>
      <p:ext uri="{BB962C8B-B14F-4D97-AF65-F5344CB8AC3E}">
        <p14:creationId xmlns:p14="http://schemas.microsoft.com/office/powerpoint/2010/main" val="1174476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p:cNvSpPr>
            <a:spLocks noGrp="1"/>
          </p:cNvSpPr>
          <p:nvPr>
            <p:ph type="title"/>
          </p:nvPr>
        </p:nvSpPr>
        <p:spPr/>
        <p:txBody>
          <a:bodyPr>
            <a:normAutofit/>
          </a:bodyPr>
          <a:lstStyle/>
          <a:p>
            <a:r>
              <a:rPr lang="en-US" altLang="en-US" sz="3200" dirty="0" err="1">
                <a:cs typeface="Times New Roman" panose="02020603050405020304" pitchFamily="18" charset="0"/>
              </a:rPr>
              <a:t>GePNIC</a:t>
            </a:r>
            <a:r>
              <a:rPr lang="en-US" altLang="en-US" sz="3200" dirty="0">
                <a:cs typeface="Times New Roman" panose="02020603050405020304" pitchFamily="18" charset="0"/>
              </a:rPr>
              <a:t> BOQ Template generation</a:t>
            </a:r>
            <a:endParaRPr lang="en-US" sz="3200" dirty="0"/>
          </a:p>
        </p:txBody>
      </p:sp>
      <p:pic>
        <p:nvPicPr>
          <p:cNvPr id="7" name="Picture 6"/>
          <p:cNvPicPr>
            <a:picLocks noChangeAspect="1"/>
          </p:cNvPicPr>
          <p:nvPr/>
        </p:nvPicPr>
        <p:blipFill>
          <a:blip r:embed="rId2"/>
          <a:stretch>
            <a:fillRect/>
          </a:stretch>
        </p:blipFill>
        <p:spPr>
          <a:xfrm>
            <a:off x="544663" y="1072343"/>
            <a:ext cx="9742958" cy="5282510"/>
          </a:xfrm>
          <a:prstGeom prst="rect">
            <a:avLst/>
          </a:prstGeom>
        </p:spPr>
      </p:pic>
      <p:sp>
        <p:nvSpPr>
          <p:cNvPr id="4" name="Oval 3">
            <a:extLst>
              <a:ext uri="{FF2B5EF4-FFF2-40B4-BE49-F238E27FC236}">
                <a16:creationId xmlns:a16="http://schemas.microsoft.com/office/drawing/2014/main" id="{FB6C64AC-2562-4F3E-9466-4180D2B57902}"/>
              </a:ext>
            </a:extLst>
          </p:cNvPr>
          <p:cNvSpPr/>
          <p:nvPr/>
        </p:nvSpPr>
        <p:spPr>
          <a:xfrm>
            <a:off x="625404" y="1512631"/>
            <a:ext cx="915161" cy="355925"/>
          </a:xfrm>
          <a:prstGeom prst="ellipse">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1EE49066-4558-4AD7-BE3A-7C142CA23A70}"/>
              </a:ext>
            </a:extLst>
          </p:cNvPr>
          <p:cNvCxnSpPr>
            <a:stCxn id="4" idx="5"/>
          </p:cNvCxnSpPr>
          <p:nvPr/>
        </p:nvCxnSpPr>
        <p:spPr>
          <a:xfrm>
            <a:off x="1406543" y="1816432"/>
            <a:ext cx="1893248" cy="5590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459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p:cNvSpPr>
            <a:spLocks noGrp="1"/>
          </p:cNvSpPr>
          <p:nvPr>
            <p:ph type="title"/>
          </p:nvPr>
        </p:nvSpPr>
        <p:spPr/>
        <p:txBody>
          <a:bodyPr>
            <a:normAutofit/>
          </a:bodyPr>
          <a:lstStyle/>
          <a:p>
            <a:r>
              <a:rPr lang="en-US" altLang="en-US" sz="3200" dirty="0" err="1">
                <a:cs typeface="Times New Roman" panose="02020603050405020304" pitchFamily="18" charset="0"/>
              </a:rPr>
              <a:t>GePNIC</a:t>
            </a:r>
            <a:r>
              <a:rPr lang="en-US" altLang="en-US" sz="3200" dirty="0">
                <a:cs typeface="Times New Roman" panose="02020603050405020304" pitchFamily="18" charset="0"/>
              </a:rPr>
              <a:t> BOQ Template generation</a:t>
            </a:r>
            <a:endParaRPr lang="en-US" sz="3200" dirty="0"/>
          </a:p>
        </p:txBody>
      </p:sp>
      <p:pic>
        <p:nvPicPr>
          <p:cNvPr id="3" name="DE0A48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2238"/>
            <a:ext cx="12192000" cy="6611937"/>
          </a:xfrm>
          <a:prstGeom prst="rect">
            <a:avLst/>
          </a:prstGeom>
        </p:spPr>
      </p:pic>
    </p:spTree>
    <p:extLst>
      <p:ext uri="{BB962C8B-B14F-4D97-AF65-F5344CB8AC3E}">
        <p14:creationId xmlns:p14="http://schemas.microsoft.com/office/powerpoint/2010/main" val="16246685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p:cNvSpPr>
            <a:spLocks noGrp="1"/>
          </p:cNvSpPr>
          <p:nvPr>
            <p:ph type="title"/>
          </p:nvPr>
        </p:nvSpPr>
        <p:spPr/>
        <p:txBody>
          <a:bodyPr>
            <a:normAutofit/>
          </a:bodyPr>
          <a:lstStyle/>
          <a:p>
            <a:r>
              <a:rPr lang="en-US" sz="3200" dirty="0">
                <a:cs typeface="Times New Roman" panose="02020603050405020304" pitchFamily="18" charset="0"/>
              </a:rPr>
              <a:t>Import of quoted rates from </a:t>
            </a:r>
            <a:r>
              <a:rPr lang="en-US" sz="3200" dirty="0" err="1">
                <a:cs typeface="Times New Roman" panose="02020603050405020304" pitchFamily="18" charset="0"/>
              </a:rPr>
              <a:t>GePNIC</a:t>
            </a:r>
            <a:r>
              <a:rPr lang="en-US" sz="3200" dirty="0">
                <a:cs typeface="Times New Roman" panose="02020603050405020304" pitchFamily="18" charset="0"/>
              </a:rPr>
              <a:t> BOQ to ERP RFQ</a:t>
            </a:r>
            <a:endParaRPr lang="en-US" sz="3200" dirty="0"/>
          </a:p>
        </p:txBody>
      </p:sp>
      <p:pic>
        <p:nvPicPr>
          <p:cNvPr id="2" name="Picture 1"/>
          <p:cNvPicPr>
            <a:picLocks noChangeAspect="1"/>
          </p:cNvPicPr>
          <p:nvPr/>
        </p:nvPicPr>
        <p:blipFill>
          <a:blip r:embed="rId2"/>
          <a:stretch>
            <a:fillRect/>
          </a:stretch>
        </p:blipFill>
        <p:spPr>
          <a:xfrm>
            <a:off x="1246909" y="1060386"/>
            <a:ext cx="7955280" cy="5339542"/>
          </a:xfrm>
          <a:prstGeom prst="rect">
            <a:avLst/>
          </a:prstGeom>
        </p:spPr>
      </p:pic>
      <p:sp>
        <p:nvSpPr>
          <p:cNvPr id="4" name="Oval 3">
            <a:extLst>
              <a:ext uri="{FF2B5EF4-FFF2-40B4-BE49-F238E27FC236}">
                <a16:creationId xmlns:a16="http://schemas.microsoft.com/office/drawing/2014/main" id="{3C0D3CA8-A9D9-4692-AED6-22DDD1DFA38F}"/>
              </a:ext>
            </a:extLst>
          </p:cNvPr>
          <p:cNvSpPr/>
          <p:nvPr/>
        </p:nvSpPr>
        <p:spPr>
          <a:xfrm>
            <a:off x="2354813" y="2307763"/>
            <a:ext cx="1677859" cy="346510"/>
          </a:xfrm>
          <a:prstGeom prst="ellipse">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31435AE-0C66-4EDD-AC9C-0C1A95419E30}"/>
              </a:ext>
            </a:extLst>
          </p:cNvPr>
          <p:cNvSpPr/>
          <p:nvPr/>
        </p:nvSpPr>
        <p:spPr>
          <a:xfrm>
            <a:off x="2318337" y="3140765"/>
            <a:ext cx="1714335" cy="288236"/>
          </a:xfrm>
          <a:prstGeom prst="ellipse">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E88DE97-A393-45F9-9D1A-2CAC69A0C234}"/>
              </a:ext>
            </a:extLst>
          </p:cNvPr>
          <p:cNvSpPr/>
          <p:nvPr/>
        </p:nvSpPr>
        <p:spPr>
          <a:xfrm>
            <a:off x="2523778" y="5615608"/>
            <a:ext cx="4433613" cy="427907"/>
          </a:xfrm>
          <a:prstGeom prst="ellipse">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peech Bubble: Rectangle 6">
            <a:extLst>
              <a:ext uri="{FF2B5EF4-FFF2-40B4-BE49-F238E27FC236}">
                <a16:creationId xmlns:a16="http://schemas.microsoft.com/office/drawing/2014/main" id="{5275AB7C-A580-4A0F-95BB-3F66AF989492}"/>
              </a:ext>
            </a:extLst>
          </p:cNvPr>
          <p:cNvSpPr/>
          <p:nvPr/>
        </p:nvSpPr>
        <p:spPr>
          <a:xfrm>
            <a:off x="4472608" y="1530626"/>
            <a:ext cx="1858618" cy="477079"/>
          </a:xfrm>
          <a:prstGeom prst="wedgeRectCallout">
            <a:avLst>
              <a:gd name="adj1" fmla="val -84470"/>
              <a:gd name="adj2" fmla="val 1229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Tender reference number</a:t>
            </a:r>
          </a:p>
        </p:txBody>
      </p:sp>
      <p:sp>
        <p:nvSpPr>
          <p:cNvPr id="9" name="Speech Bubble: Rectangle 8">
            <a:extLst>
              <a:ext uri="{FF2B5EF4-FFF2-40B4-BE49-F238E27FC236}">
                <a16:creationId xmlns:a16="http://schemas.microsoft.com/office/drawing/2014/main" id="{EDC38A9B-0A2A-471D-BA63-36162362DBB5}"/>
              </a:ext>
            </a:extLst>
          </p:cNvPr>
          <p:cNvSpPr/>
          <p:nvPr/>
        </p:nvSpPr>
        <p:spPr>
          <a:xfrm>
            <a:off x="5224549" y="2304159"/>
            <a:ext cx="1858618" cy="477079"/>
          </a:xfrm>
          <a:prstGeom prst="wedgeRectCallout">
            <a:avLst>
              <a:gd name="adj1" fmla="val -113882"/>
              <a:gd name="adj2" fmla="val 1520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Vendor code &amp; </a:t>
            </a:r>
            <a:r>
              <a:rPr lang="en-IN" dirty="0" err="1"/>
              <a:t>GePNIC</a:t>
            </a:r>
            <a:r>
              <a:rPr lang="en-IN" dirty="0"/>
              <a:t> User ID</a:t>
            </a:r>
          </a:p>
        </p:txBody>
      </p:sp>
      <p:sp>
        <p:nvSpPr>
          <p:cNvPr id="10" name="Speech Bubble: Rectangle 9">
            <a:extLst>
              <a:ext uri="{FF2B5EF4-FFF2-40B4-BE49-F238E27FC236}">
                <a16:creationId xmlns:a16="http://schemas.microsoft.com/office/drawing/2014/main" id="{255FC3BA-8D5B-4099-BA6B-0983D851BDBC}"/>
              </a:ext>
            </a:extLst>
          </p:cNvPr>
          <p:cNvSpPr/>
          <p:nvPr/>
        </p:nvSpPr>
        <p:spPr>
          <a:xfrm>
            <a:off x="5224549" y="4574553"/>
            <a:ext cx="1858618" cy="477079"/>
          </a:xfrm>
          <a:prstGeom prst="wedgeRectCallout">
            <a:avLst>
              <a:gd name="adj1" fmla="val -53454"/>
              <a:gd name="adj2" fmla="val 168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Source file</a:t>
            </a:r>
          </a:p>
        </p:txBody>
      </p:sp>
    </p:spTree>
    <p:extLst>
      <p:ext uri="{BB962C8B-B14F-4D97-AF65-F5344CB8AC3E}">
        <p14:creationId xmlns:p14="http://schemas.microsoft.com/office/powerpoint/2010/main" val="1487280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p:cNvSpPr>
            <a:spLocks noGrp="1"/>
          </p:cNvSpPr>
          <p:nvPr>
            <p:ph type="title"/>
          </p:nvPr>
        </p:nvSpPr>
        <p:spPr/>
        <p:txBody>
          <a:bodyPr>
            <a:normAutofit/>
          </a:bodyPr>
          <a:lstStyle/>
          <a:p>
            <a:r>
              <a:rPr lang="en-US" dirty="0"/>
              <a:t>AGENDA</a:t>
            </a:r>
          </a:p>
        </p:txBody>
      </p:sp>
      <p:sp>
        <p:nvSpPr>
          <p:cNvPr id="44" name="Text Placeholder 43"/>
          <p:cNvSpPr>
            <a:spLocks noGrp="1"/>
          </p:cNvSpPr>
          <p:nvPr>
            <p:ph type="body" sz="quarter" idx="10"/>
          </p:nvPr>
        </p:nvSpPr>
        <p:spPr/>
        <p:txBody>
          <a:bodyPr/>
          <a:lstStyle/>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NTPC at a Glance</a:t>
            </a:r>
          </a:p>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e-Procurement in NTPC</a:t>
            </a:r>
          </a:p>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Transition to </a:t>
            </a:r>
            <a:r>
              <a:rPr lang="en-US" altLang="en-US" sz="2400" dirty="0" err="1">
                <a:solidFill>
                  <a:srgbClr val="44697D"/>
                </a:solidFill>
                <a:latin typeface="Tahoma" panose="020B0604030504040204" pitchFamily="34" charset="0"/>
                <a:cs typeface="Arial" panose="020B0604020202020204" pitchFamily="34" charset="0"/>
              </a:rPr>
              <a:t>GePNIC</a:t>
            </a:r>
            <a:endParaRPr lang="en-US" altLang="en-US" sz="2400" dirty="0">
              <a:solidFill>
                <a:srgbClr val="44697D"/>
              </a:solidFill>
              <a:latin typeface="Tahoma" panose="020B0604030504040204" pitchFamily="34" charset="0"/>
              <a:cs typeface="Arial" panose="020B0604020202020204" pitchFamily="34" charset="0"/>
            </a:endParaRPr>
          </a:p>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Integration of </a:t>
            </a:r>
            <a:r>
              <a:rPr lang="en-US" altLang="en-US" sz="2400" dirty="0" err="1">
                <a:solidFill>
                  <a:srgbClr val="44697D"/>
                </a:solidFill>
                <a:latin typeface="Tahoma" panose="020B0604030504040204" pitchFamily="34" charset="0"/>
                <a:cs typeface="Arial" panose="020B0604020202020204" pitchFamily="34" charset="0"/>
              </a:rPr>
              <a:t>GePNIC</a:t>
            </a:r>
            <a:r>
              <a:rPr lang="en-US" altLang="en-US" sz="2400" dirty="0">
                <a:solidFill>
                  <a:srgbClr val="44697D"/>
                </a:solidFill>
                <a:latin typeface="Tahoma" panose="020B0604030504040204" pitchFamily="34" charset="0"/>
                <a:cs typeface="Arial" panose="020B0604020202020204" pitchFamily="34" charset="0"/>
              </a:rPr>
              <a:t> with SAP-ERP</a:t>
            </a:r>
          </a:p>
          <a:p>
            <a:pPr marL="342900" indent="-342900">
              <a:spcBef>
                <a:spcPct val="20000"/>
              </a:spcBef>
              <a:buClrTx/>
              <a:buFont typeface="Wingdings" panose="05000000000000000000" pitchFamily="2" charset="2"/>
              <a:buChar char="q"/>
            </a:pPr>
            <a:r>
              <a:rPr lang="en-US" altLang="en-US" sz="2400" b="1" dirty="0">
                <a:solidFill>
                  <a:srgbClr val="44697D"/>
                </a:solidFill>
                <a:latin typeface="Tahoma" panose="020B0604030504040204" pitchFamily="34" charset="0"/>
                <a:cs typeface="Arial" panose="020B0604020202020204" pitchFamily="34" charset="0"/>
              </a:rPr>
              <a:t>Journey so far &amp; road ahead</a:t>
            </a:r>
          </a:p>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Suggestions for further enhancement</a:t>
            </a:r>
          </a:p>
        </p:txBody>
      </p:sp>
    </p:spTree>
    <p:extLst>
      <p:ext uri="{BB962C8B-B14F-4D97-AF65-F5344CB8AC3E}">
        <p14:creationId xmlns:p14="http://schemas.microsoft.com/office/powerpoint/2010/main" val="1215601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p:txBody>
          <a:bodyPr>
            <a:normAutofit/>
          </a:bodyPr>
          <a:lstStyle/>
          <a:p>
            <a:r>
              <a:rPr lang="en-US" altLang="en-US" sz="3200" dirty="0"/>
              <a:t>Journey so far and </a:t>
            </a:r>
            <a:r>
              <a:rPr lang="en-US" altLang="en-US" sz="3200"/>
              <a:t>road ahead</a:t>
            </a:r>
            <a:endParaRPr lang="en-US" altLang="en-US" sz="3200" dirty="0"/>
          </a:p>
        </p:txBody>
      </p:sp>
      <p:sp>
        <p:nvSpPr>
          <p:cNvPr id="23555" name="Rectangle 3"/>
          <p:cNvSpPr>
            <a:spLocks noGrp="1" noChangeArrowheads="1"/>
          </p:cNvSpPr>
          <p:nvPr>
            <p:ph type="body" idx="4294967295"/>
          </p:nvPr>
        </p:nvSpPr>
        <p:spPr>
          <a:xfrm>
            <a:off x="457201" y="1081548"/>
            <a:ext cx="10573788" cy="5306551"/>
          </a:xfrm>
        </p:spPr>
        <p:txBody>
          <a:bodyPr/>
          <a:lstStyle/>
          <a:p>
            <a:pPr marL="541338" lvl="1" indent="-312738">
              <a:spcBef>
                <a:spcPts val="0"/>
              </a:spcBef>
              <a:spcAft>
                <a:spcPts val="600"/>
              </a:spcAft>
              <a:buFont typeface="Wingdings" panose="05000000000000000000" pitchFamily="2" charset="2"/>
              <a:buChar char="u"/>
            </a:pPr>
            <a:r>
              <a:rPr lang="en-US" altLang="en-US" sz="2800" dirty="0">
                <a:cs typeface="Times New Roman" panose="02020603050405020304" pitchFamily="18" charset="0"/>
              </a:rPr>
              <a:t>Setting up handshaking mechanism between ERP &amp; NIC</a:t>
            </a:r>
          </a:p>
          <a:p>
            <a:pPr marL="541338" lvl="1" indent="-312738">
              <a:spcBef>
                <a:spcPts val="0"/>
              </a:spcBef>
              <a:spcAft>
                <a:spcPts val="600"/>
              </a:spcAft>
              <a:buFont typeface="Wingdings" panose="05000000000000000000" pitchFamily="2" charset="2"/>
              <a:buChar char="u"/>
            </a:pPr>
            <a:r>
              <a:rPr lang="en-US" altLang="en-US" sz="2800" dirty="0">
                <a:cs typeface="Times New Roman" panose="02020603050405020304" pitchFamily="18" charset="0"/>
              </a:rPr>
              <a:t>Development at NTPC and NIC end for data transfer</a:t>
            </a:r>
          </a:p>
          <a:p>
            <a:pPr marL="541338" lvl="1" indent="-312738">
              <a:spcBef>
                <a:spcPts val="0"/>
              </a:spcBef>
              <a:spcAft>
                <a:spcPts val="600"/>
              </a:spcAft>
              <a:buFont typeface="Wingdings" panose="05000000000000000000" pitchFamily="2" charset="2"/>
              <a:buChar char="u"/>
            </a:pPr>
            <a:r>
              <a:rPr lang="en-US" altLang="en-US" sz="2800" dirty="0">
                <a:cs typeface="Times New Roman" panose="02020603050405020304" pitchFamily="18" charset="0"/>
              </a:rPr>
              <a:t>Roll-out at pilot locations. Making minor changes based on feedback from pilot locations.</a:t>
            </a:r>
          </a:p>
          <a:p>
            <a:pPr marL="541338" lvl="1" indent="-312738">
              <a:spcBef>
                <a:spcPts val="0"/>
              </a:spcBef>
              <a:spcAft>
                <a:spcPts val="600"/>
              </a:spcAft>
              <a:buFont typeface="Wingdings" panose="05000000000000000000" pitchFamily="2" charset="2"/>
              <a:buChar char="u"/>
            </a:pPr>
            <a:r>
              <a:rPr lang="en-US" altLang="en-US" sz="2800" dirty="0">
                <a:cs typeface="Times New Roman" panose="02020603050405020304" pitchFamily="18" charset="0"/>
              </a:rPr>
              <a:t>GePNIC implemented at 51 tendering offices out of 56.</a:t>
            </a:r>
          </a:p>
          <a:p>
            <a:pPr marL="541338" lvl="1" indent="-312738">
              <a:spcBef>
                <a:spcPts val="0"/>
              </a:spcBef>
              <a:spcAft>
                <a:spcPts val="600"/>
              </a:spcAft>
              <a:buFont typeface="Wingdings" panose="05000000000000000000" pitchFamily="2" charset="2"/>
              <a:buChar char="u"/>
            </a:pPr>
            <a:r>
              <a:rPr lang="en-US" altLang="en-US" sz="2800" dirty="0">
                <a:cs typeface="Times New Roman" panose="02020603050405020304" pitchFamily="18" charset="0"/>
              </a:rPr>
              <a:t>Approx. 1000 tenders published so far. More than 7000 bidders registered on the new portal.</a:t>
            </a:r>
          </a:p>
          <a:p>
            <a:pPr marL="541338" lvl="1" indent="-312738">
              <a:spcBef>
                <a:spcPts val="0"/>
              </a:spcBef>
              <a:spcAft>
                <a:spcPts val="600"/>
              </a:spcAft>
              <a:buFont typeface="Wingdings" panose="05000000000000000000" pitchFamily="2" charset="2"/>
              <a:buChar char="u"/>
            </a:pPr>
            <a:r>
              <a:rPr lang="en-US" altLang="en-US" sz="2800" dirty="0">
                <a:cs typeface="Times New Roman" panose="02020603050405020304" pitchFamily="18" charset="0"/>
              </a:rPr>
              <a:t>Complete shifting to </a:t>
            </a:r>
            <a:r>
              <a:rPr lang="en-US" altLang="en-US" sz="2800" dirty="0" err="1">
                <a:cs typeface="Times New Roman" panose="02020603050405020304" pitchFamily="18" charset="0"/>
              </a:rPr>
              <a:t>GePNIC</a:t>
            </a:r>
            <a:r>
              <a:rPr lang="en-US" altLang="en-US" sz="2800" dirty="0">
                <a:cs typeface="Times New Roman" panose="02020603050405020304" pitchFamily="18" charset="0"/>
              </a:rPr>
              <a:t> planned by end of January 2018</a:t>
            </a:r>
          </a:p>
          <a:p>
            <a:pPr marL="541338" lvl="1" indent="-312738">
              <a:spcBef>
                <a:spcPts val="0"/>
              </a:spcBef>
              <a:spcAft>
                <a:spcPts val="600"/>
              </a:spcAft>
              <a:buFont typeface="Wingdings" panose="05000000000000000000" pitchFamily="2" charset="2"/>
              <a:buChar char="u"/>
            </a:pPr>
            <a:r>
              <a:rPr lang="en-US" altLang="en-US" sz="2800" dirty="0">
                <a:cs typeface="Times New Roman" panose="02020603050405020304" pitchFamily="18" charset="0"/>
              </a:rPr>
              <a:t>Activities planned:</a:t>
            </a:r>
          </a:p>
          <a:p>
            <a:pPr marL="998538" lvl="3" indent="-312738">
              <a:spcBef>
                <a:spcPts val="0"/>
              </a:spcBef>
              <a:spcAft>
                <a:spcPts val="600"/>
              </a:spcAft>
              <a:buFont typeface="Wingdings" panose="05000000000000000000" pitchFamily="2" charset="2"/>
              <a:buChar char="u"/>
            </a:pPr>
            <a:r>
              <a:rPr lang="en-US" altLang="en-US" sz="2000" dirty="0">
                <a:cs typeface="Times New Roman" panose="02020603050405020304" pitchFamily="18" charset="0"/>
              </a:rPr>
              <a:t>Starting reverse auction on </a:t>
            </a:r>
            <a:r>
              <a:rPr lang="en-US" altLang="en-US" sz="2000" dirty="0" err="1">
                <a:cs typeface="Times New Roman" panose="02020603050405020304" pitchFamily="18" charset="0"/>
              </a:rPr>
              <a:t>GePNIC</a:t>
            </a:r>
            <a:endParaRPr lang="en-US" altLang="en-US" sz="2000" dirty="0">
              <a:cs typeface="Times New Roman" panose="02020603050405020304" pitchFamily="18" charset="0"/>
            </a:endParaRPr>
          </a:p>
          <a:p>
            <a:pPr marL="998538" lvl="3" indent="-312738">
              <a:spcBef>
                <a:spcPts val="0"/>
              </a:spcBef>
              <a:spcAft>
                <a:spcPts val="600"/>
              </a:spcAft>
              <a:buFont typeface="Wingdings" panose="05000000000000000000" pitchFamily="2" charset="2"/>
              <a:buChar char="u"/>
            </a:pPr>
            <a:r>
              <a:rPr lang="en-US" altLang="en-US" sz="2000" dirty="0">
                <a:cs typeface="Times New Roman" panose="02020603050405020304" pitchFamily="18" charset="0"/>
              </a:rPr>
              <a:t>Roll out of online tender fee/EMD payment facility</a:t>
            </a:r>
          </a:p>
          <a:p>
            <a:pPr marL="998538" lvl="3" indent="-312738">
              <a:spcBef>
                <a:spcPts val="0"/>
              </a:spcBef>
              <a:spcAft>
                <a:spcPts val="600"/>
              </a:spcAft>
              <a:buFont typeface="Wingdings" panose="05000000000000000000" pitchFamily="2" charset="2"/>
              <a:buChar char="u"/>
            </a:pPr>
            <a:r>
              <a:rPr lang="en-US" altLang="en-US" sz="2000" dirty="0">
                <a:cs typeface="Times New Roman" panose="02020603050405020304" pitchFamily="18" charset="0"/>
              </a:rPr>
              <a:t>Import of data from </a:t>
            </a:r>
            <a:r>
              <a:rPr lang="en-US" altLang="en-US" sz="2000" dirty="0" err="1">
                <a:cs typeface="Times New Roman" panose="02020603050405020304" pitchFamily="18" charset="0"/>
              </a:rPr>
              <a:t>GePNIC</a:t>
            </a:r>
            <a:r>
              <a:rPr lang="en-US" altLang="en-US" sz="2000" dirty="0">
                <a:cs typeface="Times New Roman" panose="02020603050405020304" pitchFamily="18" charset="0"/>
              </a:rPr>
              <a:t> to ERP through web service</a:t>
            </a:r>
          </a:p>
        </p:txBody>
      </p:sp>
    </p:spTree>
    <p:extLst>
      <p:ext uri="{BB962C8B-B14F-4D97-AF65-F5344CB8AC3E}">
        <p14:creationId xmlns:p14="http://schemas.microsoft.com/office/powerpoint/2010/main" val="56829971"/>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p:cNvSpPr>
            <a:spLocks noGrp="1"/>
          </p:cNvSpPr>
          <p:nvPr>
            <p:ph type="title"/>
          </p:nvPr>
        </p:nvSpPr>
        <p:spPr/>
        <p:txBody>
          <a:bodyPr>
            <a:normAutofit/>
          </a:bodyPr>
          <a:lstStyle/>
          <a:p>
            <a:r>
              <a:rPr lang="en-US" dirty="0"/>
              <a:t>AGENDA</a:t>
            </a:r>
          </a:p>
        </p:txBody>
      </p:sp>
      <p:sp>
        <p:nvSpPr>
          <p:cNvPr id="44" name="Text Placeholder 43"/>
          <p:cNvSpPr>
            <a:spLocks noGrp="1"/>
          </p:cNvSpPr>
          <p:nvPr>
            <p:ph type="body" sz="quarter" idx="10"/>
          </p:nvPr>
        </p:nvSpPr>
        <p:spPr/>
        <p:txBody>
          <a:bodyPr/>
          <a:lstStyle/>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NTPC at a Glance</a:t>
            </a:r>
          </a:p>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e-Procurement in NTPC</a:t>
            </a:r>
          </a:p>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Transition to </a:t>
            </a:r>
            <a:r>
              <a:rPr lang="en-US" altLang="en-US" sz="2400" dirty="0" err="1">
                <a:solidFill>
                  <a:srgbClr val="44697D"/>
                </a:solidFill>
                <a:latin typeface="Tahoma" panose="020B0604030504040204" pitchFamily="34" charset="0"/>
                <a:cs typeface="Arial" panose="020B0604020202020204" pitchFamily="34" charset="0"/>
              </a:rPr>
              <a:t>GePNIC</a:t>
            </a:r>
            <a:endParaRPr lang="en-US" altLang="en-US" sz="2400" dirty="0">
              <a:solidFill>
                <a:srgbClr val="44697D"/>
              </a:solidFill>
              <a:latin typeface="Tahoma" panose="020B0604030504040204" pitchFamily="34" charset="0"/>
              <a:cs typeface="Arial" panose="020B0604020202020204" pitchFamily="34" charset="0"/>
            </a:endParaRPr>
          </a:p>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Integration of </a:t>
            </a:r>
            <a:r>
              <a:rPr lang="en-US" altLang="en-US" sz="2400" dirty="0" err="1">
                <a:solidFill>
                  <a:srgbClr val="44697D"/>
                </a:solidFill>
                <a:latin typeface="Tahoma" panose="020B0604030504040204" pitchFamily="34" charset="0"/>
                <a:cs typeface="Arial" panose="020B0604020202020204" pitchFamily="34" charset="0"/>
              </a:rPr>
              <a:t>GePNIC</a:t>
            </a:r>
            <a:r>
              <a:rPr lang="en-US" altLang="en-US" sz="2400" dirty="0">
                <a:solidFill>
                  <a:srgbClr val="44697D"/>
                </a:solidFill>
                <a:latin typeface="Tahoma" panose="020B0604030504040204" pitchFamily="34" charset="0"/>
                <a:cs typeface="Arial" panose="020B0604020202020204" pitchFamily="34" charset="0"/>
              </a:rPr>
              <a:t> with SAP-ERP</a:t>
            </a:r>
          </a:p>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Journey so far &amp; road ahead</a:t>
            </a:r>
          </a:p>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Suggestions for further enhancement</a:t>
            </a:r>
          </a:p>
        </p:txBody>
      </p:sp>
    </p:spTree>
    <p:extLst>
      <p:ext uri="{BB962C8B-B14F-4D97-AF65-F5344CB8AC3E}">
        <p14:creationId xmlns:p14="http://schemas.microsoft.com/office/powerpoint/2010/main" val="1787335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p:cNvSpPr>
            <a:spLocks noGrp="1"/>
          </p:cNvSpPr>
          <p:nvPr>
            <p:ph type="title"/>
          </p:nvPr>
        </p:nvSpPr>
        <p:spPr/>
        <p:txBody>
          <a:bodyPr>
            <a:normAutofit/>
          </a:bodyPr>
          <a:lstStyle/>
          <a:p>
            <a:r>
              <a:rPr lang="en-US" dirty="0"/>
              <a:t>AGENDA</a:t>
            </a:r>
          </a:p>
        </p:txBody>
      </p:sp>
      <p:sp>
        <p:nvSpPr>
          <p:cNvPr id="44" name="Text Placeholder 43"/>
          <p:cNvSpPr>
            <a:spLocks noGrp="1"/>
          </p:cNvSpPr>
          <p:nvPr>
            <p:ph type="body" sz="quarter" idx="10"/>
          </p:nvPr>
        </p:nvSpPr>
        <p:spPr/>
        <p:txBody>
          <a:bodyPr/>
          <a:lstStyle/>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NTPC at a Glance</a:t>
            </a:r>
          </a:p>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e-Procurement in NTPC</a:t>
            </a:r>
          </a:p>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Transition to </a:t>
            </a:r>
            <a:r>
              <a:rPr lang="en-US" altLang="en-US" sz="2400" dirty="0" err="1">
                <a:solidFill>
                  <a:srgbClr val="44697D"/>
                </a:solidFill>
                <a:latin typeface="Tahoma" panose="020B0604030504040204" pitchFamily="34" charset="0"/>
                <a:cs typeface="Arial" panose="020B0604020202020204" pitchFamily="34" charset="0"/>
              </a:rPr>
              <a:t>GePNIC</a:t>
            </a:r>
            <a:endParaRPr lang="en-US" altLang="en-US" sz="2400" dirty="0">
              <a:solidFill>
                <a:srgbClr val="44697D"/>
              </a:solidFill>
              <a:latin typeface="Tahoma" panose="020B0604030504040204" pitchFamily="34" charset="0"/>
              <a:cs typeface="Arial" panose="020B0604020202020204" pitchFamily="34" charset="0"/>
            </a:endParaRPr>
          </a:p>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Integration of </a:t>
            </a:r>
            <a:r>
              <a:rPr lang="en-US" altLang="en-US" sz="2400" dirty="0" err="1">
                <a:solidFill>
                  <a:srgbClr val="44697D"/>
                </a:solidFill>
                <a:latin typeface="Tahoma" panose="020B0604030504040204" pitchFamily="34" charset="0"/>
                <a:cs typeface="Arial" panose="020B0604020202020204" pitchFamily="34" charset="0"/>
              </a:rPr>
              <a:t>GePNIC</a:t>
            </a:r>
            <a:r>
              <a:rPr lang="en-US" altLang="en-US" sz="2400" dirty="0">
                <a:solidFill>
                  <a:srgbClr val="44697D"/>
                </a:solidFill>
                <a:latin typeface="Tahoma" panose="020B0604030504040204" pitchFamily="34" charset="0"/>
                <a:cs typeface="Arial" panose="020B0604020202020204" pitchFamily="34" charset="0"/>
              </a:rPr>
              <a:t> with SAP-ERP</a:t>
            </a:r>
          </a:p>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Journey so far &amp; road ahead</a:t>
            </a:r>
          </a:p>
          <a:p>
            <a:pPr marL="342900" indent="-342900">
              <a:spcBef>
                <a:spcPct val="20000"/>
              </a:spcBef>
              <a:buClrTx/>
              <a:buFont typeface="Wingdings" panose="05000000000000000000" pitchFamily="2" charset="2"/>
              <a:buChar char="q"/>
            </a:pPr>
            <a:r>
              <a:rPr lang="en-US" altLang="en-US" sz="2400" b="1" dirty="0">
                <a:solidFill>
                  <a:srgbClr val="44697D"/>
                </a:solidFill>
                <a:latin typeface="Tahoma" panose="020B0604030504040204" pitchFamily="34" charset="0"/>
                <a:cs typeface="Arial" panose="020B0604020202020204" pitchFamily="34" charset="0"/>
              </a:rPr>
              <a:t>Suggestions for further enhancement</a:t>
            </a:r>
          </a:p>
        </p:txBody>
      </p:sp>
    </p:spTree>
    <p:extLst>
      <p:ext uri="{BB962C8B-B14F-4D97-AF65-F5344CB8AC3E}">
        <p14:creationId xmlns:p14="http://schemas.microsoft.com/office/powerpoint/2010/main" val="3868477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p:txBody>
          <a:bodyPr>
            <a:normAutofit/>
          </a:bodyPr>
          <a:lstStyle/>
          <a:p>
            <a:r>
              <a:rPr lang="en-US" altLang="en-US" sz="3200" dirty="0"/>
              <a:t>Suggestions for further enhancement</a:t>
            </a:r>
          </a:p>
        </p:txBody>
      </p:sp>
      <p:sp>
        <p:nvSpPr>
          <p:cNvPr id="23555" name="Rectangle 3"/>
          <p:cNvSpPr>
            <a:spLocks noGrp="1" noChangeArrowheads="1"/>
          </p:cNvSpPr>
          <p:nvPr>
            <p:ph type="body" idx="4294967295"/>
          </p:nvPr>
        </p:nvSpPr>
        <p:spPr>
          <a:xfrm>
            <a:off x="457201" y="1081548"/>
            <a:ext cx="10432472" cy="5306551"/>
          </a:xfrm>
        </p:spPr>
        <p:txBody>
          <a:bodyPr/>
          <a:lstStyle/>
          <a:p>
            <a:pPr marL="541338" lvl="1" indent="-312738">
              <a:spcBef>
                <a:spcPts val="0"/>
              </a:spcBef>
              <a:spcAft>
                <a:spcPts val="600"/>
              </a:spcAft>
              <a:buFont typeface="Wingdings" panose="05000000000000000000" pitchFamily="2" charset="2"/>
              <a:buChar char="u"/>
            </a:pPr>
            <a:r>
              <a:rPr lang="en-US" altLang="en-US" sz="2800" dirty="0">
                <a:cs typeface="Times New Roman" panose="02020603050405020304" pitchFamily="18" charset="0"/>
              </a:rPr>
              <a:t>Sometimes the </a:t>
            </a:r>
            <a:r>
              <a:rPr lang="en-US" altLang="en-US" sz="2800" dirty="0" err="1">
                <a:cs typeface="Times New Roman" panose="02020603050405020304" pitchFamily="18" charset="0"/>
              </a:rPr>
              <a:t>deptt</a:t>
            </a:r>
            <a:r>
              <a:rPr lang="en-US" altLang="en-US" sz="2800" dirty="0">
                <a:cs typeface="Times New Roman" panose="02020603050405020304" pitchFamily="18" charset="0"/>
              </a:rPr>
              <a:t>. users miss the BOQ template and publish the tender without uploading it. A warning message to be displayed if there is no document in BOQ.</a:t>
            </a:r>
          </a:p>
          <a:p>
            <a:pPr marL="541338" lvl="1" indent="-312738">
              <a:spcBef>
                <a:spcPts val="0"/>
              </a:spcBef>
              <a:spcAft>
                <a:spcPts val="600"/>
              </a:spcAft>
              <a:buFont typeface="Wingdings" panose="05000000000000000000" pitchFamily="2" charset="2"/>
              <a:buChar char="u"/>
            </a:pPr>
            <a:r>
              <a:rPr lang="en-US" altLang="en-US" sz="2800" dirty="0">
                <a:cs typeface="Times New Roman" panose="02020603050405020304" pitchFamily="18" charset="0"/>
              </a:rPr>
              <a:t>‘Seek Clarification End Date’ is also the time by which a clarification needs to be responded to. If a bidder seeks a clarification at the last moment, it cannot be answered. It would be better to introduce another date field ‘Clarification Reply End Date’ to take care of it.</a:t>
            </a:r>
          </a:p>
          <a:p>
            <a:pPr marL="541338" lvl="1" indent="-312738">
              <a:spcBef>
                <a:spcPts val="0"/>
              </a:spcBef>
              <a:spcAft>
                <a:spcPts val="600"/>
              </a:spcAft>
              <a:buFont typeface="Wingdings" panose="05000000000000000000" pitchFamily="2" charset="2"/>
              <a:buChar char="u"/>
            </a:pPr>
            <a:r>
              <a:rPr lang="en-US" altLang="en-US" sz="2800" dirty="0">
                <a:cs typeface="Times New Roman" panose="02020603050405020304" pitchFamily="18" charset="0"/>
              </a:rPr>
              <a:t>In case any corrigendum is issued to a tender, mail/SMS message are sent to bidders who have set that tender as their ‘favourite’ irrespective of the tender being ST/LT/OT case. In case of ST/LT tenders, notification should be sent to all selected bidders.</a:t>
            </a:r>
          </a:p>
        </p:txBody>
      </p:sp>
    </p:spTree>
    <p:extLst>
      <p:ext uri="{BB962C8B-B14F-4D97-AF65-F5344CB8AC3E}">
        <p14:creationId xmlns:p14="http://schemas.microsoft.com/office/powerpoint/2010/main" val="1981362259"/>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p:txBody>
          <a:bodyPr>
            <a:normAutofit/>
          </a:bodyPr>
          <a:lstStyle/>
          <a:p>
            <a:r>
              <a:rPr lang="en-US" altLang="en-US" sz="3200" dirty="0"/>
              <a:t>Suggestions for further enhancement</a:t>
            </a:r>
          </a:p>
        </p:txBody>
      </p:sp>
      <p:sp>
        <p:nvSpPr>
          <p:cNvPr id="23555" name="Rectangle 3"/>
          <p:cNvSpPr>
            <a:spLocks noGrp="1" noChangeArrowheads="1"/>
          </p:cNvSpPr>
          <p:nvPr>
            <p:ph type="body" idx="4294967295"/>
          </p:nvPr>
        </p:nvSpPr>
        <p:spPr>
          <a:xfrm>
            <a:off x="457201" y="1081548"/>
            <a:ext cx="10347946" cy="5306551"/>
          </a:xfrm>
        </p:spPr>
        <p:txBody>
          <a:bodyPr/>
          <a:lstStyle/>
          <a:p>
            <a:pPr marL="630238" lvl="1" indent="-401638" defTabSz="896938">
              <a:spcBef>
                <a:spcPts val="0"/>
              </a:spcBef>
              <a:spcAft>
                <a:spcPts val="1200"/>
              </a:spcAft>
              <a:buFont typeface="Wingdings" panose="05000000000000000000" pitchFamily="2" charset="2"/>
              <a:buChar char="u"/>
            </a:pPr>
            <a:r>
              <a:rPr lang="en-US" altLang="en-US" sz="2800" dirty="0">
                <a:cs typeface="Times New Roman" panose="02020603050405020304" pitchFamily="18" charset="0"/>
              </a:rPr>
              <a:t>NIT tab may be done away with as the tender documents are now freely available to be downloaded and a bidder need not go through the NIT first to decide whether to purchase the tender documents or not.</a:t>
            </a:r>
          </a:p>
          <a:p>
            <a:pPr marL="541338" lvl="1" indent="-312738">
              <a:spcBef>
                <a:spcPts val="0"/>
              </a:spcBef>
              <a:spcAft>
                <a:spcPts val="1200"/>
              </a:spcAft>
              <a:buFont typeface="Wingdings" panose="05000000000000000000" pitchFamily="2" charset="2"/>
              <a:buChar char="u"/>
            </a:pPr>
            <a:r>
              <a:rPr lang="en-US" altLang="en-US" sz="2800" dirty="0">
                <a:cs typeface="Times New Roman" panose="02020603050405020304" pitchFamily="18" charset="0"/>
              </a:rPr>
              <a:t>2-stage bidding needs to be configured in </a:t>
            </a:r>
            <a:r>
              <a:rPr lang="en-US" altLang="en-US" sz="2800" dirty="0" err="1">
                <a:cs typeface="Times New Roman" panose="02020603050405020304" pitchFamily="18" charset="0"/>
              </a:rPr>
              <a:t>GePNIC</a:t>
            </a:r>
            <a:endParaRPr lang="en-US" altLang="en-US" sz="2800" dirty="0">
              <a:cs typeface="Times New Roman" panose="02020603050405020304" pitchFamily="18" charset="0"/>
            </a:endParaRPr>
          </a:p>
          <a:p>
            <a:pPr marL="541338" lvl="1" indent="-312738">
              <a:spcBef>
                <a:spcPts val="0"/>
              </a:spcBef>
              <a:spcAft>
                <a:spcPts val="1200"/>
              </a:spcAft>
              <a:buFont typeface="Wingdings" panose="05000000000000000000" pitchFamily="2" charset="2"/>
              <a:buChar char="u"/>
            </a:pPr>
            <a:r>
              <a:rPr lang="en-US" altLang="en-US" sz="2800" dirty="0">
                <a:cs typeface="Times New Roman" panose="02020603050405020304" pitchFamily="18" charset="0"/>
              </a:rPr>
              <a:t>In the report ‘Tender Details in Excel’, a column indicating the tender type (ST/LT/OT) needs to be added.</a:t>
            </a:r>
          </a:p>
          <a:p>
            <a:pPr marL="541338" lvl="1" indent="-312738">
              <a:spcBef>
                <a:spcPts val="0"/>
              </a:spcBef>
              <a:spcAft>
                <a:spcPts val="1200"/>
              </a:spcAft>
              <a:buFont typeface="Wingdings" panose="05000000000000000000" pitchFamily="2" charset="2"/>
              <a:buChar char="u"/>
            </a:pPr>
            <a:r>
              <a:rPr lang="en-US" altLang="en-US" sz="2800" dirty="0">
                <a:cs typeface="Times New Roman" panose="02020603050405020304" pitchFamily="18" charset="0"/>
              </a:rPr>
              <a:t>In a number of reports, time span for which report is generated is 1 week/1 month. It needs to be increased.</a:t>
            </a:r>
          </a:p>
        </p:txBody>
      </p:sp>
    </p:spTree>
    <p:extLst>
      <p:ext uri="{BB962C8B-B14F-4D97-AF65-F5344CB8AC3E}">
        <p14:creationId xmlns:p14="http://schemas.microsoft.com/office/powerpoint/2010/main" val="1392995569"/>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p:txBody>
          <a:bodyPr>
            <a:normAutofit/>
          </a:bodyPr>
          <a:lstStyle/>
          <a:p>
            <a:r>
              <a:rPr lang="en-US" altLang="en-US" sz="3200" dirty="0"/>
              <a:t>Suggestions for further enhancement</a:t>
            </a:r>
          </a:p>
        </p:txBody>
      </p:sp>
      <p:sp>
        <p:nvSpPr>
          <p:cNvPr id="23555" name="Rectangle 3"/>
          <p:cNvSpPr>
            <a:spLocks noGrp="1" noChangeArrowheads="1"/>
          </p:cNvSpPr>
          <p:nvPr>
            <p:ph type="body" idx="4294967295"/>
          </p:nvPr>
        </p:nvSpPr>
        <p:spPr>
          <a:xfrm>
            <a:off x="457201" y="1081548"/>
            <a:ext cx="10347946" cy="5306551"/>
          </a:xfrm>
        </p:spPr>
        <p:txBody>
          <a:bodyPr/>
          <a:lstStyle/>
          <a:p>
            <a:pPr marL="541338" lvl="1" indent="-312738">
              <a:spcBef>
                <a:spcPts val="0"/>
              </a:spcBef>
              <a:spcAft>
                <a:spcPts val="600"/>
              </a:spcAft>
              <a:buFont typeface="Wingdings" panose="05000000000000000000" pitchFamily="2" charset="2"/>
              <a:buChar char="u"/>
            </a:pPr>
            <a:r>
              <a:rPr lang="en-US" altLang="en-US" sz="2800" dirty="0">
                <a:cs typeface="Times New Roman" panose="02020603050405020304" pitchFamily="18" charset="0"/>
              </a:rPr>
              <a:t>In reverse auction presently own rank is not displayed to the bidders. Bidders must be aware about their own rank as sometimes the tender conditions talk about split order between the top 2 or 3 bidders.</a:t>
            </a:r>
          </a:p>
          <a:p>
            <a:pPr marL="541338" lvl="1" indent="-312738">
              <a:spcBef>
                <a:spcPts val="0"/>
              </a:spcBef>
              <a:spcAft>
                <a:spcPts val="600"/>
              </a:spcAft>
              <a:buFont typeface="Wingdings" panose="05000000000000000000" pitchFamily="2" charset="2"/>
              <a:buChar char="u"/>
            </a:pPr>
            <a:r>
              <a:rPr lang="en-US" altLang="en-US" sz="2800" dirty="0">
                <a:cs typeface="Times New Roman" panose="02020603050405020304" pitchFamily="18" charset="0"/>
              </a:rPr>
              <a:t>In reverse auction a bidder can reduce the rate only in multiples of the Decrement value. A bidder should be allowed to reduce the rate by any value more than the Decrement value as it will result in substantial savings to the purchasing </a:t>
            </a:r>
            <a:r>
              <a:rPr lang="en-US" altLang="en-US" sz="2800" dirty="0" err="1">
                <a:cs typeface="Times New Roman" panose="02020603050405020304" pitchFamily="18" charset="0"/>
              </a:rPr>
              <a:t>deptt</a:t>
            </a:r>
            <a:r>
              <a:rPr lang="en-US" altLang="en-US" sz="2800" dirty="0">
                <a:cs typeface="Times New Roman" panose="02020603050405020304" pitchFamily="18" charset="0"/>
              </a:rPr>
              <a:t>.</a:t>
            </a:r>
          </a:p>
          <a:p>
            <a:pPr marL="541338" lvl="1" indent="-312738">
              <a:spcBef>
                <a:spcPts val="0"/>
              </a:spcBef>
              <a:spcAft>
                <a:spcPts val="600"/>
              </a:spcAft>
              <a:buFont typeface="Wingdings" panose="05000000000000000000" pitchFamily="2" charset="2"/>
              <a:buChar char="u"/>
            </a:pPr>
            <a:r>
              <a:rPr lang="en-US" altLang="en-US" sz="2800" dirty="0">
                <a:cs typeface="Times New Roman" panose="02020603050405020304" pitchFamily="18" charset="0"/>
              </a:rPr>
              <a:t>Loading factor (adder/multiplier) provision against each bidder needs to be made in reverse auction which can be used as per the need</a:t>
            </a:r>
          </a:p>
          <a:p>
            <a:pPr marL="541338" lvl="1" indent="-312738">
              <a:spcBef>
                <a:spcPts val="0"/>
              </a:spcBef>
              <a:spcAft>
                <a:spcPts val="600"/>
              </a:spcAft>
              <a:buFont typeface="Wingdings" panose="05000000000000000000" pitchFamily="2" charset="2"/>
              <a:buChar char="u"/>
            </a:pPr>
            <a:endParaRPr lang="en-US" altLang="en-US" sz="2800" dirty="0">
              <a:cs typeface="Times New Roman" panose="02020603050405020304" pitchFamily="18" charset="0"/>
            </a:endParaRPr>
          </a:p>
        </p:txBody>
      </p:sp>
    </p:spTree>
    <p:extLst>
      <p:ext uri="{BB962C8B-B14F-4D97-AF65-F5344CB8AC3E}">
        <p14:creationId xmlns:p14="http://schemas.microsoft.com/office/powerpoint/2010/main" val="2940191226"/>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itle 109"/>
          <p:cNvSpPr>
            <a:spLocks noGrp="1"/>
          </p:cNvSpPr>
          <p:nvPr>
            <p:ph type="title"/>
          </p:nvPr>
        </p:nvSpPr>
        <p:spPr>
          <a:xfrm>
            <a:off x="273368" y="3657600"/>
            <a:ext cx="11645265" cy="801666"/>
          </a:xfrm>
        </p:spPr>
        <p:txBody>
          <a:bodyPr>
            <a:normAutofit/>
          </a:bodyPr>
          <a:lstStyle/>
          <a:p>
            <a:r>
              <a:rPr lang="en-US" dirty="0"/>
              <a:t>Thank You</a:t>
            </a:r>
          </a:p>
        </p:txBody>
      </p:sp>
      <p:pic>
        <p:nvPicPr>
          <p:cNvPr id="3" name="Picture Placeholder 2"/>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27500" b="27500"/>
          <a:stretch>
            <a:fillRect/>
          </a:stretch>
        </p:blipFill>
        <p:spPr/>
      </p:pic>
    </p:spTree>
    <p:extLst>
      <p:ext uri="{BB962C8B-B14F-4D97-AF65-F5344CB8AC3E}">
        <p14:creationId xmlns:p14="http://schemas.microsoft.com/office/powerpoint/2010/main" val="40520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p:cNvSpPr>
            <a:spLocks noGrp="1"/>
          </p:cNvSpPr>
          <p:nvPr>
            <p:ph type="title"/>
          </p:nvPr>
        </p:nvSpPr>
        <p:spPr/>
        <p:txBody>
          <a:bodyPr>
            <a:normAutofit/>
          </a:bodyPr>
          <a:lstStyle/>
          <a:p>
            <a:r>
              <a:rPr lang="en-US" dirty="0"/>
              <a:t>AGENDA</a:t>
            </a:r>
          </a:p>
        </p:txBody>
      </p:sp>
      <p:sp>
        <p:nvSpPr>
          <p:cNvPr id="44" name="Text Placeholder 43"/>
          <p:cNvSpPr>
            <a:spLocks noGrp="1"/>
          </p:cNvSpPr>
          <p:nvPr>
            <p:ph type="body" sz="quarter" idx="10"/>
          </p:nvPr>
        </p:nvSpPr>
        <p:spPr/>
        <p:txBody>
          <a:bodyPr/>
          <a:lstStyle/>
          <a:p>
            <a:pPr marL="342900" indent="-342900">
              <a:spcBef>
                <a:spcPct val="20000"/>
              </a:spcBef>
              <a:buClrTx/>
              <a:buFont typeface="Wingdings" panose="05000000000000000000" pitchFamily="2" charset="2"/>
              <a:buChar char="q"/>
            </a:pPr>
            <a:r>
              <a:rPr lang="en-US" altLang="en-US" sz="2400" b="1" dirty="0">
                <a:solidFill>
                  <a:srgbClr val="44697D"/>
                </a:solidFill>
                <a:latin typeface="Tahoma" panose="020B0604030504040204" pitchFamily="34" charset="0"/>
                <a:cs typeface="Arial" panose="020B0604020202020204" pitchFamily="34" charset="0"/>
              </a:rPr>
              <a:t>NTPC at a Glance</a:t>
            </a:r>
          </a:p>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e-Procurement in NTPC</a:t>
            </a:r>
          </a:p>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Transition to </a:t>
            </a:r>
            <a:r>
              <a:rPr lang="en-US" altLang="en-US" sz="2400" dirty="0" err="1">
                <a:solidFill>
                  <a:srgbClr val="44697D"/>
                </a:solidFill>
                <a:latin typeface="Tahoma" panose="020B0604030504040204" pitchFamily="34" charset="0"/>
                <a:cs typeface="Arial" panose="020B0604020202020204" pitchFamily="34" charset="0"/>
              </a:rPr>
              <a:t>GePNIC</a:t>
            </a:r>
            <a:endParaRPr lang="en-US" altLang="en-US" sz="2400" dirty="0">
              <a:solidFill>
                <a:srgbClr val="44697D"/>
              </a:solidFill>
              <a:latin typeface="Tahoma" panose="020B0604030504040204" pitchFamily="34" charset="0"/>
              <a:cs typeface="Arial" panose="020B0604020202020204" pitchFamily="34" charset="0"/>
            </a:endParaRPr>
          </a:p>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Integration of </a:t>
            </a:r>
            <a:r>
              <a:rPr lang="en-US" altLang="en-US" sz="2400" dirty="0" err="1">
                <a:solidFill>
                  <a:srgbClr val="44697D"/>
                </a:solidFill>
                <a:latin typeface="Tahoma" panose="020B0604030504040204" pitchFamily="34" charset="0"/>
                <a:cs typeface="Arial" panose="020B0604020202020204" pitchFamily="34" charset="0"/>
              </a:rPr>
              <a:t>GePNIC</a:t>
            </a:r>
            <a:r>
              <a:rPr lang="en-US" altLang="en-US" sz="2400" dirty="0">
                <a:solidFill>
                  <a:srgbClr val="44697D"/>
                </a:solidFill>
                <a:latin typeface="Tahoma" panose="020B0604030504040204" pitchFamily="34" charset="0"/>
                <a:cs typeface="Arial" panose="020B0604020202020204" pitchFamily="34" charset="0"/>
              </a:rPr>
              <a:t> with SAP-ERP</a:t>
            </a:r>
          </a:p>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Journey so far &amp; road ahead</a:t>
            </a:r>
          </a:p>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Suggestions for further enhancement</a:t>
            </a:r>
          </a:p>
        </p:txBody>
      </p:sp>
    </p:spTree>
    <p:extLst>
      <p:ext uri="{BB962C8B-B14F-4D97-AF65-F5344CB8AC3E}">
        <p14:creationId xmlns:p14="http://schemas.microsoft.com/office/powerpoint/2010/main" val="928562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p:cNvSpPr>
            <a:spLocks noGrp="1"/>
          </p:cNvSpPr>
          <p:nvPr>
            <p:ph type="title"/>
          </p:nvPr>
        </p:nvSpPr>
        <p:spPr/>
        <p:txBody>
          <a:bodyPr>
            <a:normAutofit/>
          </a:bodyPr>
          <a:lstStyle/>
          <a:p>
            <a:r>
              <a:rPr lang="en-US" altLang="en-US" dirty="0"/>
              <a:t>NTPC at a Glance</a:t>
            </a:r>
            <a:endParaRPr lang="en-US" dirty="0"/>
          </a:p>
        </p:txBody>
      </p:sp>
      <p:sp>
        <p:nvSpPr>
          <p:cNvPr id="44" name="Text Placeholder 43"/>
          <p:cNvSpPr>
            <a:spLocks noGrp="1"/>
          </p:cNvSpPr>
          <p:nvPr>
            <p:ph type="body" sz="quarter" idx="10"/>
          </p:nvPr>
        </p:nvSpPr>
        <p:spPr>
          <a:xfrm>
            <a:off x="350729" y="1229129"/>
            <a:ext cx="11536471" cy="5371175"/>
          </a:xfrm>
        </p:spPr>
        <p:txBody>
          <a:bodyPr/>
          <a:lstStyle/>
          <a:p>
            <a:pPr marL="566738" lvl="1" indent="-338138">
              <a:lnSpc>
                <a:spcPct val="90000"/>
              </a:lnSpc>
              <a:spcAft>
                <a:spcPts val="600"/>
              </a:spcAft>
              <a:buFont typeface="Wingdings" panose="05000000000000000000" pitchFamily="2" charset="2"/>
              <a:buChar char="u"/>
            </a:pPr>
            <a:r>
              <a:rPr lang="en-US" altLang="en-US" sz="2400" dirty="0">
                <a:cs typeface="Times New Roman" panose="02020603050405020304" pitchFamily="18" charset="0"/>
              </a:rPr>
              <a:t>NTPC - India's largest power company, set up in 1975 </a:t>
            </a:r>
          </a:p>
          <a:p>
            <a:pPr marL="566738" lvl="1" indent="-338138">
              <a:lnSpc>
                <a:spcPct val="90000"/>
              </a:lnSpc>
              <a:spcAft>
                <a:spcPts val="600"/>
              </a:spcAft>
              <a:buFont typeface="Wingdings" panose="05000000000000000000" pitchFamily="2" charset="2"/>
              <a:buChar char="u"/>
            </a:pPr>
            <a:r>
              <a:rPr lang="en-US" sz="2400" dirty="0"/>
              <a:t>Became a </a:t>
            </a:r>
            <a:r>
              <a:rPr lang="en-US" sz="2400" dirty="0" err="1"/>
              <a:t>Maharatna</a:t>
            </a:r>
            <a:r>
              <a:rPr lang="en-US" sz="2400" dirty="0"/>
              <a:t> company in May 2010</a:t>
            </a:r>
            <a:endParaRPr lang="en-US" altLang="en-US" sz="2400" dirty="0">
              <a:cs typeface="Times New Roman" panose="02020603050405020304" pitchFamily="18" charset="0"/>
            </a:endParaRPr>
          </a:p>
          <a:p>
            <a:pPr marL="566738" lvl="1" indent="-338138">
              <a:lnSpc>
                <a:spcPct val="90000"/>
              </a:lnSpc>
              <a:spcAft>
                <a:spcPts val="600"/>
              </a:spcAft>
              <a:buFont typeface="Wingdings" panose="05000000000000000000" pitchFamily="2" charset="2"/>
              <a:buChar char="u"/>
            </a:pPr>
            <a:r>
              <a:rPr lang="en-US" altLang="en-US" sz="2400" dirty="0">
                <a:cs typeface="Times New Roman" panose="02020603050405020304" pitchFamily="18" charset="0"/>
              </a:rPr>
              <a:t>Operates 49 stations (Thermal, Hydro, Solar, Wind) spread across the country with a total installed Capacity of 51,383 MW and total workforce of approx. 22000</a:t>
            </a:r>
          </a:p>
          <a:p>
            <a:pPr marL="566738" lvl="1" indent="-338138">
              <a:lnSpc>
                <a:spcPct val="90000"/>
              </a:lnSpc>
              <a:spcAft>
                <a:spcPts val="600"/>
              </a:spcAft>
              <a:buFont typeface="Wingdings" panose="05000000000000000000" pitchFamily="2" charset="2"/>
              <a:buChar char="u"/>
            </a:pPr>
            <a:r>
              <a:rPr lang="en-US" altLang="en-US" sz="2400" dirty="0">
                <a:cs typeface="Times New Roman" panose="02020603050405020304" pitchFamily="18" charset="0"/>
              </a:rPr>
              <a:t>12</a:t>
            </a:r>
            <a:r>
              <a:rPr lang="en-US" altLang="en-US" sz="2400" baseline="30000" dirty="0">
                <a:cs typeface="Times New Roman" panose="02020603050405020304" pitchFamily="18" charset="0"/>
              </a:rPr>
              <a:t>th</a:t>
            </a:r>
            <a:r>
              <a:rPr lang="en-US" altLang="en-US" sz="2400" dirty="0">
                <a:cs typeface="Times New Roman" panose="02020603050405020304" pitchFamily="18" charset="0"/>
              </a:rPr>
              <a:t> largest power utility globally. Ranked no. 2 IPP in the world by PLATTS. </a:t>
            </a:r>
          </a:p>
          <a:p>
            <a:pPr marL="566738" lvl="1" indent="-338138">
              <a:lnSpc>
                <a:spcPct val="90000"/>
              </a:lnSpc>
              <a:spcAft>
                <a:spcPts val="600"/>
              </a:spcAft>
              <a:buFont typeface="Wingdings" panose="05000000000000000000" pitchFamily="2" charset="2"/>
              <a:buChar char="u"/>
            </a:pPr>
            <a:r>
              <a:rPr lang="en-US" altLang="en-US" sz="2400" dirty="0">
                <a:cs typeface="Times New Roman" panose="02020603050405020304" pitchFamily="18" charset="0"/>
              </a:rPr>
              <a:t>Generates approx. 24% of total power generation in India with 17.7% of installed capacity</a:t>
            </a:r>
          </a:p>
          <a:p>
            <a:pPr marL="566738" lvl="1" indent="-338138">
              <a:lnSpc>
                <a:spcPct val="90000"/>
              </a:lnSpc>
              <a:spcAft>
                <a:spcPts val="600"/>
              </a:spcAft>
              <a:buFont typeface="Wingdings" panose="05000000000000000000" pitchFamily="2" charset="2"/>
              <a:buChar char="u"/>
            </a:pPr>
            <a:r>
              <a:rPr lang="en-US" altLang="en-US" sz="2400" dirty="0">
                <a:cs typeface="Times New Roman" panose="02020603050405020304" pitchFamily="18" charset="0"/>
              </a:rPr>
              <a:t>Has embarked on plans to set up 10000 MW green power by 2022 and become a 1,30,000 MW company by 2032</a:t>
            </a:r>
          </a:p>
        </p:txBody>
      </p:sp>
    </p:spTree>
    <p:extLst>
      <p:ext uri="{BB962C8B-B14F-4D97-AF65-F5344CB8AC3E}">
        <p14:creationId xmlns:p14="http://schemas.microsoft.com/office/powerpoint/2010/main" val="3608362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p:cNvSpPr>
            <a:spLocks noGrp="1"/>
          </p:cNvSpPr>
          <p:nvPr>
            <p:ph type="title"/>
          </p:nvPr>
        </p:nvSpPr>
        <p:spPr/>
        <p:txBody>
          <a:bodyPr>
            <a:normAutofit/>
          </a:bodyPr>
          <a:lstStyle/>
          <a:p>
            <a:r>
              <a:rPr lang="en-US" dirty="0"/>
              <a:t>AGENDA</a:t>
            </a:r>
          </a:p>
        </p:txBody>
      </p:sp>
      <p:sp>
        <p:nvSpPr>
          <p:cNvPr id="44" name="Text Placeholder 43"/>
          <p:cNvSpPr>
            <a:spLocks noGrp="1"/>
          </p:cNvSpPr>
          <p:nvPr>
            <p:ph type="body" sz="quarter" idx="10"/>
          </p:nvPr>
        </p:nvSpPr>
        <p:spPr/>
        <p:txBody>
          <a:bodyPr/>
          <a:lstStyle/>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NTPC at a Glance</a:t>
            </a:r>
          </a:p>
          <a:p>
            <a:pPr marL="342900" indent="-342900">
              <a:spcBef>
                <a:spcPct val="20000"/>
              </a:spcBef>
              <a:buClrTx/>
              <a:buFont typeface="Wingdings" panose="05000000000000000000" pitchFamily="2" charset="2"/>
              <a:buChar char="q"/>
            </a:pPr>
            <a:r>
              <a:rPr lang="en-US" altLang="en-US" sz="2400" b="1" dirty="0">
                <a:solidFill>
                  <a:srgbClr val="44697D"/>
                </a:solidFill>
                <a:latin typeface="Tahoma" panose="020B0604030504040204" pitchFamily="34" charset="0"/>
                <a:cs typeface="Arial" panose="020B0604020202020204" pitchFamily="34" charset="0"/>
              </a:rPr>
              <a:t>e-Procurement in NTPC</a:t>
            </a:r>
          </a:p>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Transition to </a:t>
            </a:r>
            <a:r>
              <a:rPr lang="en-US" altLang="en-US" sz="2400" dirty="0" err="1">
                <a:solidFill>
                  <a:srgbClr val="44697D"/>
                </a:solidFill>
                <a:latin typeface="Tahoma" panose="020B0604030504040204" pitchFamily="34" charset="0"/>
                <a:cs typeface="Arial" panose="020B0604020202020204" pitchFamily="34" charset="0"/>
              </a:rPr>
              <a:t>GePNIC</a:t>
            </a:r>
            <a:endParaRPr lang="en-US" altLang="en-US" sz="2400" dirty="0">
              <a:solidFill>
                <a:srgbClr val="44697D"/>
              </a:solidFill>
              <a:latin typeface="Tahoma" panose="020B0604030504040204" pitchFamily="34" charset="0"/>
              <a:cs typeface="Arial" panose="020B0604020202020204" pitchFamily="34" charset="0"/>
            </a:endParaRPr>
          </a:p>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Integration of </a:t>
            </a:r>
            <a:r>
              <a:rPr lang="en-US" altLang="en-US" sz="2400" dirty="0" err="1">
                <a:solidFill>
                  <a:srgbClr val="44697D"/>
                </a:solidFill>
                <a:latin typeface="Tahoma" panose="020B0604030504040204" pitchFamily="34" charset="0"/>
                <a:cs typeface="Arial" panose="020B0604020202020204" pitchFamily="34" charset="0"/>
              </a:rPr>
              <a:t>GePNIC</a:t>
            </a:r>
            <a:r>
              <a:rPr lang="en-US" altLang="en-US" sz="2400" dirty="0">
                <a:solidFill>
                  <a:srgbClr val="44697D"/>
                </a:solidFill>
                <a:latin typeface="Tahoma" panose="020B0604030504040204" pitchFamily="34" charset="0"/>
                <a:cs typeface="Arial" panose="020B0604020202020204" pitchFamily="34" charset="0"/>
              </a:rPr>
              <a:t> with SAP-ERP</a:t>
            </a:r>
          </a:p>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Journey so far &amp; road ahead</a:t>
            </a:r>
          </a:p>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Suggestions for further enhancement</a:t>
            </a:r>
          </a:p>
        </p:txBody>
      </p:sp>
    </p:spTree>
    <p:extLst>
      <p:ext uri="{BB962C8B-B14F-4D97-AF65-F5344CB8AC3E}">
        <p14:creationId xmlns:p14="http://schemas.microsoft.com/office/powerpoint/2010/main" val="8345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p:cNvSpPr>
            <a:spLocks noGrp="1"/>
          </p:cNvSpPr>
          <p:nvPr>
            <p:ph type="title"/>
          </p:nvPr>
        </p:nvSpPr>
        <p:spPr/>
        <p:txBody>
          <a:bodyPr>
            <a:norm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t>e-Procurement in NTPC</a:t>
            </a:r>
          </a:p>
        </p:txBody>
      </p:sp>
      <p:sp>
        <p:nvSpPr>
          <p:cNvPr id="44" name="Text Placeholder 43"/>
          <p:cNvSpPr>
            <a:spLocks noGrp="1"/>
          </p:cNvSpPr>
          <p:nvPr>
            <p:ph type="body" sz="quarter" idx="10"/>
          </p:nvPr>
        </p:nvSpPr>
        <p:spPr>
          <a:xfrm>
            <a:off x="375668" y="1194300"/>
            <a:ext cx="11536471" cy="5256377"/>
          </a:xfrm>
        </p:spPr>
        <p:txBody>
          <a:bodyPr/>
          <a:lstStyle/>
          <a:p>
            <a:pPr marL="566738" lvl="1" indent="-338138">
              <a:lnSpc>
                <a:spcPct val="90000"/>
              </a:lnSpc>
              <a:spcAft>
                <a:spcPts val="600"/>
              </a:spcAft>
              <a:buFont typeface="Wingdings" panose="05000000000000000000" pitchFamily="2" charset="2"/>
              <a:buChar char="u"/>
            </a:pPr>
            <a:r>
              <a:rPr lang="en-US" altLang="en-US" sz="2800" dirty="0">
                <a:cs typeface="Times New Roman" panose="02020603050405020304" pitchFamily="18" charset="0"/>
              </a:rPr>
              <a:t>Approx. 18000 tenders published every year</a:t>
            </a:r>
          </a:p>
          <a:p>
            <a:pPr marL="566738" lvl="1" indent="-338138">
              <a:lnSpc>
                <a:spcPct val="90000"/>
              </a:lnSpc>
              <a:spcAft>
                <a:spcPts val="600"/>
              </a:spcAft>
              <a:buFont typeface="Wingdings" panose="05000000000000000000" pitchFamily="2" charset="2"/>
              <a:buChar char="u"/>
            </a:pPr>
            <a:r>
              <a:rPr lang="en-US" altLang="en-US" sz="2800" dirty="0">
                <a:cs typeface="Times New Roman" panose="02020603050405020304" pitchFamily="18" charset="0"/>
              </a:rPr>
              <a:t>Annual procurement budget of approx. </a:t>
            </a:r>
            <a:r>
              <a:rPr lang="en-US" altLang="en-US" sz="2800" dirty="0" err="1">
                <a:cs typeface="Times New Roman" panose="02020603050405020304" pitchFamily="18" charset="0"/>
              </a:rPr>
              <a:t>Rs</a:t>
            </a:r>
            <a:r>
              <a:rPr lang="en-US" altLang="en-US" sz="2800" dirty="0">
                <a:cs typeface="Times New Roman" panose="02020603050405020304" pitchFamily="18" charset="0"/>
              </a:rPr>
              <a:t> 10000 Cr for materials and services by its projects</a:t>
            </a:r>
          </a:p>
          <a:p>
            <a:pPr marL="566738" lvl="1" indent="-338138">
              <a:lnSpc>
                <a:spcPct val="90000"/>
              </a:lnSpc>
              <a:spcAft>
                <a:spcPts val="600"/>
              </a:spcAft>
              <a:buFont typeface="Wingdings" panose="05000000000000000000" pitchFamily="2" charset="2"/>
              <a:buChar char="u"/>
            </a:pPr>
            <a:r>
              <a:rPr lang="en-US" altLang="en-US" sz="2800" dirty="0" err="1">
                <a:cs typeface="Times New Roman" panose="02020603050405020304" pitchFamily="18" charset="0"/>
              </a:rPr>
              <a:t>Centralised</a:t>
            </a:r>
            <a:r>
              <a:rPr lang="en-US" altLang="en-US" sz="2800" dirty="0">
                <a:cs typeface="Times New Roman" panose="02020603050405020304" pitchFamily="18" charset="0"/>
              </a:rPr>
              <a:t> annual project procurement by Corporate Contracts to the tune of </a:t>
            </a:r>
            <a:r>
              <a:rPr lang="en-US" altLang="en-US" sz="2800" dirty="0" err="1">
                <a:cs typeface="Times New Roman" panose="02020603050405020304" pitchFamily="18" charset="0"/>
              </a:rPr>
              <a:t>Rs</a:t>
            </a:r>
            <a:r>
              <a:rPr lang="en-US" altLang="en-US" sz="2800" dirty="0">
                <a:cs typeface="Times New Roman" panose="02020603050405020304" pitchFamily="18" charset="0"/>
              </a:rPr>
              <a:t> 25000 Cr</a:t>
            </a:r>
          </a:p>
          <a:p>
            <a:pPr marL="566738" lvl="1" indent="-338138">
              <a:lnSpc>
                <a:spcPct val="90000"/>
              </a:lnSpc>
              <a:spcAft>
                <a:spcPts val="600"/>
              </a:spcAft>
              <a:buFont typeface="Wingdings" panose="05000000000000000000" pitchFamily="2" charset="2"/>
              <a:buChar char="u"/>
            </a:pPr>
            <a:r>
              <a:rPr lang="en-US" altLang="en-US" sz="2800" dirty="0">
                <a:cs typeface="Times New Roman" panose="02020603050405020304" pitchFamily="18" charset="0"/>
              </a:rPr>
              <a:t>Around 500 procurement specialists handling the above procurement across organization</a:t>
            </a:r>
          </a:p>
          <a:p>
            <a:pPr marL="566738" lvl="1" indent="-338138">
              <a:lnSpc>
                <a:spcPct val="90000"/>
              </a:lnSpc>
              <a:spcAft>
                <a:spcPts val="600"/>
              </a:spcAft>
              <a:buFont typeface="Wingdings" panose="05000000000000000000" pitchFamily="2" charset="2"/>
              <a:buChar char="u"/>
            </a:pPr>
            <a:r>
              <a:rPr lang="en-US" altLang="en-US" sz="2800" dirty="0">
                <a:cs typeface="Times New Roman" panose="02020603050405020304" pitchFamily="18" charset="0"/>
              </a:rPr>
              <a:t>Total vendor base – About 89000</a:t>
            </a:r>
          </a:p>
        </p:txBody>
      </p:sp>
    </p:spTree>
    <p:extLst>
      <p:ext uri="{BB962C8B-B14F-4D97-AF65-F5344CB8AC3E}">
        <p14:creationId xmlns:p14="http://schemas.microsoft.com/office/powerpoint/2010/main" val="3405229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p:cNvSpPr>
            <a:spLocks noGrp="1"/>
          </p:cNvSpPr>
          <p:nvPr>
            <p:ph type="title"/>
          </p:nvPr>
        </p:nvSpPr>
        <p:spPr/>
        <p:txBody>
          <a:bodyPr>
            <a:norm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t>e-Procurement in NTPC</a:t>
            </a:r>
          </a:p>
        </p:txBody>
      </p:sp>
      <p:sp>
        <p:nvSpPr>
          <p:cNvPr id="44" name="Text Placeholder 43"/>
          <p:cNvSpPr>
            <a:spLocks noGrp="1"/>
          </p:cNvSpPr>
          <p:nvPr>
            <p:ph type="body" sz="quarter" idx="10"/>
          </p:nvPr>
        </p:nvSpPr>
        <p:spPr>
          <a:xfrm>
            <a:off x="367355" y="1077922"/>
            <a:ext cx="11536471" cy="5256377"/>
          </a:xfrm>
        </p:spPr>
        <p:txBody>
          <a:bodyPr/>
          <a:lstStyle/>
          <a:p>
            <a:pPr marL="630238" lvl="1" indent="-401638" defTabSz="896938">
              <a:lnSpc>
                <a:spcPct val="90000"/>
              </a:lnSpc>
              <a:spcBef>
                <a:spcPts val="0"/>
              </a:spcBef>
              <a:spcAft>
                <a:spcPts val="1200"/>
              </a:spcAft>
              <a:buFont typeface="Wingdings" panose="05000000000000000000" pitchFamily="2" charset="2"/>
              <a:buChar char="u"/>
            </a:pPr>
            <a:r>
              <a:rPr lang="en-US" altLang="en-US" sz="2800" dirty="0">
                <a:cs typeface="Times New Roman" panose="02020603050405020304" pitchFamily="18" charset="0"/>
              </a:rPr>
              <a:t>A legacy WIPRO solution was implemented across the organization for e-procurement</a:t>
            </a:r>
          </a:p>
          <a:p>
            <a:pPr marL="630238" lvl="1" indent="-401638" defTabSz="896938">
              <a:lnSpc>
                <a:spcPct val="90000"/>
              </a:lnSpc>
              <a:spcBef>
                <a:spcPts val="0"/>
              </a:spcBef>
              <a:spcAft>
                <a:spcPts val="1200"/>
              </a:spcAft>
              <a:buFont typeface="Wingdings" panose="05000000000000000000" pitchFamily="2" charset="2"/>
              <a:buChar char="u"/>
            </a:pPr>
            <a:r>
              <a:rPr lang="en-US" altLang="en-US" sz="2800" dirty="0">
                <a:cs typeface="Times New Roman" panose="02020603050405020304" pitchFamily="18" charset="0"/>
              </a:rPr>
              <a:t>Subsequent to implementation of ERP in 2007, SRM module was launched in NTPC replacing WIPRO solution.</a:t>
            </a:r>
          </a:p>
          <a:p>
            <a:pPr marL="630238" lvl="1" indent="-401638" defTabSz="896938">
              <a:lnSpc>
                <a:spcPct val="90000"/>
              </a:lnSpc>
              <a:spcBef>
                <a:spcPts val="0"/>
              </a:spcBef>
              <a:spcAft>
                <a:spcPts val="1200"/>
              </a:spcAft>
              <a:buFont typeface="Wingdings" panose="05000000000000000000" pitchFamily="2" charset="2"/>
              <a:buChar char="u"/>
            </a:pPr>
            <a:r>
              <a:rPr lang="en-US" altLang="en-US" sz="2800" dirty="0">
                <a:cs typeface="Times New Roman" panose="02020603050405020304" pitchFamily="18" charset="0"/>
              </a:rPr>
              <a:t>NTPC has now moved to </a:t>
            </a:r>
            <a:r>
              <a:rPr lang="en-US" altLang="en-US" sz="2800" dirty="0" err="1">
                <a:cs typeface="Times New Roman" panose="02020603050405020304" pitchFamily="18" charset="0"/>
              </a:rPr>
              <a:t>GePNIC</a:t>
            </a:r>
            <a:r>
              <a:rPr lang="en-US" altLang="en-US" sz="2800" dirty="0">
                <a:cs typeface="Times New Roman" panose="02020603050405020304" pitchFamily="18" charset="0"/>
              </a:rPr>
              <a:t> for its e-procurement activities</a:t>
            </a:r>
          </a:p>
          <a:p>
            <a:pPr marL="630238" lvl="1" indent="-401638" defTabSz="896938">
              <a:lnSpc>
                <a:spcPct val="90000"/>
              </a:lnSpc>
              <a:spcBef>
                <a:spcPts val="0"/>
              </a:spcBef>
              <a:spcAft>
                <a:spcPts val="1200"/>
              </a:spcAft>
              <a:buFont typeface="Wingdings" panose="05000000000000000000" pitchFamily="2" charset="2"/>
              <a:buChar char="u"/>
            </a:pPr>
            <a:r>
              <a:rPr lang="en-US" altLang="en-US" sz="2800" dirty="0">
                <a:cs typeface="Times New Roman" panose="02020603050405020304" pitchFamily="18" charset="0"/>
              </a:rPr>
              <a:t>For last 3 consecutive years value wise more than 98% and number wise more than 85% of all procurements are being routed through e-tendering mode</a:t>
            </a:r>
          </a:p>
          <a:p>
            <a:pPr marL="630238" lvl="1" indent="-401638" defTabSz="896938">
              <a:lnSpc>
                <a:spcPct val="90000"/>
              </a:lnSpc>
              <a:spcBef>
                <a:spcPts val="0"/>
              </a:spcBef>
              <a:spcAft>
                <a:spcPts val="1200"/>
              </a:spcAft>
              <a:buFont typeface="Wingdings" panose="05000000000000000000" pitchFamily="2" charset="2"/>
              <a:buChar char="u"/>
            </a:pPr>
            <a:r>
              <a:rPr lang="en-US" altLang="en-US" sz="2800" dirty="0">
                <a:cs typeface="Times New Roman" panose="02020603050405020304" pitchFamily="18" charset="0"/>
              </a:rPr>
              <a:t>Selective reverse auctions (150-200 per year) are conducted which has resulted in substantial savings to the company.</a:t>
            </a:r>
          </a:p>
        </p:txBody>
      </p:sp>
    </p:spTree>
    <p:extLst>
      <p:ext uri="{BB962C8B-B14F-4D97-AF65-F5344CB8AC3E}">
        <p14:creationId xmlns:p14="http://schemas.microsoft.com/office/powerpoint/2010/main" val="251501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p:cNvSpPr>
            <a:spLocks noGrp="1"/>
          </p:cNvSpPr>
          <p:nvPr>
            <p:ph type="title"/>
          </p:nvPr>
        </p:nvSpPr>
        <p:spPr/>
        <p:txBody>
          <a:bodyPr>
            <a:normAutofit/>
          </a:bodyPr>
          <a:lstStyle/>
          <a:p>
            <a:r>
              <a:rPr lang="en-US" dirty="0"/>
              <a:t>AGENDA</a:t>
            </a:r>
          </a:p>
        </p:txBody>
      </p:sp>
      <p:sp>
        <p:nvSpPr>
          <p:cNvPr id="44" name="Text Placeholder 43"/>
          <p:cNvSpPr>
            <a:spLocks noGrp="1"/>
          </p:cNvSpPr>
          <p:nvPr>
            <p:ph type="body" sz="quarter" idx="10"/>
          </p:nvPr>
        </p:nvSpPr>
        <p:spPr/>
        <p:txBody>
          <a:bodyPr/>
          <a:lstStyle/>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NTPC at a Glance</a:t>
            </a:r>
          </a:p>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e-Procurement in NTPC</a:t>
            </a:r>
          </a:p>
          <a:p>
            <a:pPr marL="342900" indent="-342900">
              <a:spcBef>
                <a:spcPct val="20000"/>
              </a:spcBef>
              <a:buClrTx/>
              <a:buFont typeface="Wingdings" panose="05000000000000000000" pitchFamily="2" charset="2"/>
              <a:buChar char="q"/>
            </a:pPr>
            <a:r>
              <a:rPr lang="en-US" altLang="en-US" sz="2400" b="1" dirty="0">
                <a:solidFill>
                  <a:srgbClr val="44697D"/>
                </a:solidFill>
                <a:latin typeface="Tahoma" panose="020B0604030504040204" pitchFamily="34" charset="0"/>
                <a:cs typeface="Arial" panose="020B0604020202020204" pitchFamily="34" charset="0"/>
              </a:rPr>
              <a:t>Transition to </a:t>
            </a:r>
            <a:r>
              <a:rPr lang="en-US" altLang="en-US" sz="2400" b="1" dirty="0" err="1">
                <a:solidFill>
                  <a:srgbClr val="44697D"/>
                </a:solidFill>
                <a:latin typeface="Tahoma" panose="020B0604030504040204" pitchFamily="34" charset="0"/>
                <a:cs typeface="Arial" panose="020B0604020202020204" pitchFamily="34" charset="0"/>
              </a:rPr>
              <a:t>GePNIC</a:t>
            </a:r>
            <a:endParaRPr lang="en-US" altLang="en-US" sz="2400" b="1" dirty="0">
              <a:solidFill>
                <a:srgbClr val="44697D"/>
              </a:solidFill>
              <a:latin typeface="Tahoma" panose="020B0604030504040204" pitchFamily="34" charset="0"/>
              <a:cs typeface="Arial" panose="020B0604020202020204" pitchFamily="34" charset="0"/>
            </a:endParaRPr>
          </a:p>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Integration of </a:t>
            </a:r>
            <a:r>
              <a:rPr lang="en-US" altLang="en-US" sz="2400" dirty="0" err="1">
                <a:solidFill>
                  <a:srgbClr val="44697D"/>
                </a:solidFill>
                <a:latin typeface="Tahoma" panose="020B0604030504040204" pitchFamily="34" charset="0"/>
                <a:cs typeface="Arial" panose="020B0604020202020204" pitchFamily="34" charset="0"/>
              </a:rPr>
              <a:t>GePNIC</a:t>
            </a:r>
            <a:r>
              <a:rPr lang="en-US" altLang="en-US" sz="2400" dirty="0">
                <a:solidFill>
                  <a:srgbClr val="44697D"/>
                </a:solidFill>
                <a:latin typeface="Tahoma" panose="020B0604030504040204" pitchFamily="34" charset="0"/>
                <a:cs typeface="Arial" panose="020B0604020202020204" pitchFamily="34" charset="0"/>
              </a:rPr>
              <a:t> with SAP-ERP</a:t>
            </a:r>
          </a:p>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Journey so far &amp; road ahead</a:t>
            </a:r>
          </a:p>
          <a:p>
            <a:pPr marL="342900" indent="-342900">
              <a:spcBef>
                <a:spcPct val="20000"/>
              </a:spcBef>
              <a:buClrTx/>
              <a:buFont typeface="Wingdings" panose="05000000000000000000" pitchFamily="2" charset="2"/>
              <a:buChar char="q"/>
            </a:pPr>
            <a:r>
              <a:rPr lang="en-US" altLang="en-US" sz="2400" dirty="0">
                <a:solidFill>
                  <a:srgbClr val="44697D"/>
                </a:solidFill>
                <a:latin typeface="Tahoma" panose="020B0604030504040204" pitchFamily="34" charset="0"/>
                <a:cs typeface="Arial" panose="020B0604020202020204" pitchFamily="34" charset="0"/>
              </a:rPr>
              <a:t>Suggestions for further enhancement</a:t>
            </a:r>
          </a:p>
        </p:txBody>
      </p:sp>
    </p:spTree>
    <p:extLst>
      <p:ext uri="{BB962C8B-B14F-4D97-AF65-F5344CB8AC3E}">
        <p14:creationId xmlns:p14="http://schemas.microsoft.com/office/powerpoint/2010/main" val="1459374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p:cNvSpPr>
            <a:spLocks noGrp="1"/>
          </p:cNvSpPr>
          <p:nvPr>
            <p:ph type="title"/>
          </p:nvPr>
        </p:nvSpPr>
        <p:spPr/>
        <p:txBody>
          <a:bodyPr>
            <a:norm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t>Transition to </a:t>
            </a:r>
            <a:r>
              <a:rPr lang="en-US" dirty="0" err="1"/>
              <a:t>GePNIC</a:t>
            </a:r>
            <a:endParaRPr lang="en-US" dirty="0"/>
          </a:p>
        </p:txBody>
      </p:sp>
      <p:sp>
        <p:nvSpPr>
          <p:cNvPr id="44" name="Text Placeholder 43"/>
          <p:cNvSpPr>
            <a:spLocks noGrp="1"/>
          </p:cNvSpPr>
          <p:nvPr>
            <p:ph type="body" sz="quarter" idx="10"/>
          </p:nvPr>
        </p:nvSpPr>
        <p:spPr>
          <a:xfrm>
            <a:off x="367355" y="1305098"/>
            <a:ext cx="11536471" cy="5029201"/>
          </a:xfrm>
        </p:spPr>
        <p:txBody>
          <a:bodyPr/>
          <a:lstStyle/>
          <a:p>
            <a:pPr marL="228600" lvl="1" indent="0">
              <a:spcAft>
                <a:spcPts val="600"/>
              </a:spcAft>
              <a:buNone/>
            </a:pPr>
            <a:r>
              <a:rPr lang="en-US" altLang="en-US" sz="2600" dirty="0">
                <a:cs typeface="Times New Roman" panose="02020603050405020304" pitchFamily="18" charset="0"/>
              </a:rPr>
              <a:t>NTPC decided to shift its e-tendering activities from SRM module of SAP-ERP to </a:t>
            </a:r>
            <a:r>
              <a:rPr lang="en-US" altLang="en-US" sz="2600" dirty="0" err="1">
                <a:cs typeface="Times New Roman" panose="02020603050405020304" pitchFamily="18" charset="0"/>
              </a:rPr>
              <a:t>GePNIC</a:t>
            </a:r>
            <a:r>
              <a:rPr lang="en-US" altLang="en-US" sz="2600" dirty="0">
                <a:cs typeface="Times New Roman" panose="02020603050405020304" pitchFamily="18" charset="0"/>
              </a:rPr>
              <a:t> platform to take care of the following:</a:t>
            </a:r>
          </a:p>
          <a:p>
            <a:pPr marL="566738" lvl="1" indent="-338138">
              <a:lnSpc>
                <a:spcPct val="150000"/>
              </a:lnSpc>
              <a:spcAft>
                <a:spcPts val="600"/>
              </a:spcAft>
              <a:buFont typeface="Wingdings" panose="05000000000000000000" pitchFamily="2" charset="2"/>
              <a:buChar char="u"/>
            </a:pPr>
            <a:r>
              <a:rPr lang="en-US" altLang="en-US" sz="2600" dirty="0">
                <a:cs typeface="Times New Roman" panose="02020603050405020304" pitchFamily="18" charset="0"/>
              </a:rPr>
              <a:t>End of product life cycle of SRM 5.5</a:t>
            </a:r>
          </a:p>
          <a:p>
            <a:pPr marL="566738" lvl="1" indent="-338138">
              <a:lnSpc>
                <a:spcPct val="150000"/>
              </a:lnSpc>
              <a:spcAft>
                <a:spcPts val="600"/>
              </a:spcAft>
              <a:buFont typeface="Wingdings" panose="05000000000000000000" pitchFamily="2" charset="2"/>
              <a:buChar char="u"/>
            </a:pPr>
            <a:r>
              <a:rPr lang="en-US" altLang="en-US" sz="2600" dirty="0">
                <a:cs typeface="Times New Roman" panose="02020603050405020304" pitchFamily="18" charset="0"/>
              </a:rPr>
              <a:t>Wide acceptability of </a:t>
            </a:r>
            <a:r>
              <a:rPr lang="en-US" altLang="en-US" sz="2600" dirty="0" err="1">
                <a:cs typeface="Times New Roman" panose="02020603050405020304" pitchFamily="18" charset="0"/>
              </a:rPr>
              <a:t>GePNIC</a:t>
            </a:r>
            <a:r>
              <a:rPr lang="en-US" altLang="en-US" sz="2600" dirty="0">
                <a:cs typeface="Times New Roman" panose="02020603050405020304" pitchFamily="18" charset="0"/>
              </a:rPr>
              <a:t> among the bidder community</a:t>
            </a:r>
          </a:p>
          <a:p>
            <a:pPr marL="566738" lvl="1" indent="-338138">
              <a:lnSpc>
                <a:spcPct val="150000"/>
              </a:lnSpc>
              <a:spcAft>
                <a:spcPts val="600"/>
              </a:spcAft>
              <a:buFont typeface="Wingdings" panose="05000000000000000000" pitchFamily="2" charset="2"/>
              <a:buChar char="u"/>
            </a:pPr>
            <a:r>
              <a:rPr lang="en-US" altLang="en-US" sz="2600" dirty="0">
                <a:cs typeface="Times New Roman" panose="02020603050405020304" pitchFamily="18" charset="0"/>
              </a:rPr>
              <a:t>Adherence to Govt. and CVC guidelines</a:t>
            </a:r>
          </a:p>
          <a:p>
            <a:pPr marL="566738" lvl="1" indent="-338138">
              <a:lnSpc>
                <a:spcPct val="150000"/>
              </a:lnSpc>
              <a:spcAft>
                <a:spcPts val="600"/>
              </a:spcAft>
              <a:buFont typeface="Wingdings" panose="05000000000000000000" pitchFamily="2" charset="2"/>
              <a:buChar char="u"/>
            </a:pPr>
            <a:r>
              <a:rPr lang="en-US" altLang="en-US" sz="2600" dirty="0">
                <a:cs typeface="Times New Roman" panose="02020603050405020304" pitchFamily="18" charset="0"/>
              </a:rPr>
              <a:t>STQC compliance</a:t>
            </a:r>
          </a:p>
        </p:txBody>
      </p:sp>
    </p:spTree>
    <p:extLst>
      <p:ext uri="{BB962C8B-B14F-4D97-AF65-F5344CB8AC3E}">
        <p14:creationId xmlns:p14="http://schemas.microsoft.com/office/powerpoint/2010/main" val="1321266244"/>
      </p:ext>
    </p:extLst>
  </p:cSld>
  <p:clrMapOvr>
    <a:masterClrMapping/>
  </p:clrMapOvr>
</p:sld>
</file>

<file path=ppt/theme/theme1.xml><?xml version="1.0" encoding="utf-8"?>
<a:theme xmlns:a="http://schemas.openxmlformats.org/drawingml/2006/main" name="Flat Design">
  <a:themeElements>
    <a:clrScheme name="NTPC Theme">
      <a:dk1>
        <a:sysClr val="windowText" lastClr="000000"/>
      </a:dk1>
      <a:lt1>
        <a:sysClr val="window" lastClr="FFFFFF"/>
      </a:lt1>
      <a:dk2>
        <a:srgbClr val="2F2F26"/>
      </a:dk2>
      <a:lt2>
        <a:srgbClr val="BFBFBF"/>
      </a:lt2>
      <a:accent1>
        <a:srgbClr val="0067AC"/>
      </a:accent1>
      <a:accent2>
        <a:srgbClr val="0097BF"/>
      </a:accent2>
      <a:accent3>
        <a:srgbClr val="92D050"/>
      </a:accent3>
      <a:accent4>
        <a:srgbClr val="00B0F0"/>
      </a:accent4>
      <a:accent5>
        <a:srgbClr val="BFBFBF"/>
      </a:accent5>
      <a:accent6>
        <a:srgbClr val="E46C0A"/>
      </a:accent6>
      <a:hlink>
        <a:srgbClr val="00B0F0"/>
      </a:hlink>
      <a:folHlink>
        <a:srgbClr val="7030A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29966</TotalTime>
  <Words>1042</Words>
  <Application>Microsoft Office PowerPoint</Application>
  <PresentationFormat>Widescreen</PresentationFormat>
  <Paragraphs>116</Paragraphs>
  <Slides>24</Slides>
  <Notes>4</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24</vt:i4>
      </vt:variant>
    </vt:vector>
  </HeadingPairs>
  <TitlesOfParts>
    <vt:vector size="39" baseType="lpstr">
      <vt:lpstr>HGP明朝E</vt:lpstr>
      <vt:lpstr>ＭＳ Ｐゴシック</vt:lpstr>
      <vt:lpstr>宋体</vt:lpstr>
      <vt:lpstr>Arial</vt:lpstr>
      <vt:lpstr>Calibri</vt:lpstr>
      <vt:lpstr>Calibri Light</vt:lpstr>
      <vt:lpstr>Candara</vt:lpstr>
      <vt:lpstr>Roboto Light</vt:lpstr>
      <vt:lpstr>Roboto Medium</vt:lpstr>
      <vt:lpstr>Roboto Thin</vt:lpstr>
      <vt:lpstr>Tahoma</vt:lpstr>
      <vt:lpstr>Times New Roman</vt:lpstr>
      <vt:lpstr>Univers 45 Light</vt:lpstr>
      <vt:lpstr>Wingdings</vt:lpstr>
      <vt:lpstr>Flat Design</vt:lpstr>
      <vt:lpstr>PowerPoint Presentation</vt:lpstr>
      <vt:lpstr>AGENDA</vt:lpstr>
      <vt:lpstr>AGENDA</vt:lpstr>
      <vt:lpstr>NTPC at a Glance</vt:lpstr>
      <vt:lpstr>AGENDA</vt:lpstr>
      <vt:lpstr>e-Procurement in NTPC</vt:lpstr>
      <vt:lpstr>e-Procurement in NTPC</vt:lpstr>
      <vt:lpstr>AGENDA</vt:lpstr>
      <vt:lpstr>Transition to GePNIC</vt:lpstr>
      <vt:lpstr>AGENDA</vt:lpstr>
      <vt:lpstr>Integration of GePNIC with SAP-ERP</vt:lpstr>
      <vt:lpstr>NTPC Vendor Code mapping with GePNIC User ID</vt:lpstr>
      <vt:lpstr>XML generation and data transfer through web service</vt:lpstr>
      <vt:lpstr>XML generation and data transfer through web service</vt:lpstr>
      <vt:lpstr>GePNIC BOQ Template generation</vt:lpstr>
      <vt:lpstr>GePNIC BOQ Template generation</vt:lpstr>
      <vt:lpstr>Import of quoted rates from GePNIC BOQ to ERP RFQ</vt:lpstr>
      <vt:lpstr>AGENDA</vt:lpstr>
      <vt:lpstr>Journey so far and road ahead</vt:lpstr>
      <vt:lpstr>AGENDA</vt:lpstr>
      <vt:lpstr>Suggestions for further enhancement</vt:lpstr>
      <vt:lpstr>Suggestions for further enhancement</vt:lpstr>
      <vt:lpstr>Suggestions for further enhancement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Presentation Title Here</dc:title>
  <dc:creator>monika</dc:creator>
  <cp:lastModifiedBy>Ajay Kumar</cp:lastModifiedBy>
  <cp:revision>279</cp:revision>
  <dcterms:created xsi:type="dcterms:W3CDTF">2015-09-16T06:54:24Z</dcterms:created>
  <dcterms:modified xsi:type="dcterms:W3CDTF">2018-01-03T16:07:30Z</dcterms:modified>
</cp:coreProperties>
</file>